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96" r:id="rId2"/>
    <p:sldMasterId id="2147483672" r:id="rId3"/>
    <p:sldMasterId id="2147483684" r:id="rId4"/>
  </p:sldMasterIdLst>
  <p:notesMasterIdLst>
    <p:notesMasterId r:id="rId29"/>
  </p:notesMasterIdLst>
  <p:sldIdLst>
    <p:sldId id="862" r:id="rId5"/>
    <p:sldId id="864" r:id="rId6"/>
    <p:sldId id="863" r:id="rId7"/>
    <p:sldId id="936" r:id="rId8"/>
    <p:sldId id="937" r:id="rId9"/>
    <p:sldId id="921" r:id="rId10"/>
    <p:sldId id="925" r:id="rId11"/>
    <p:sldId id="927" r:id="rId12"/>
    <p:sldId id="874" r:id="rId13"/>
    <p:sldId id="868" r:id="rId14"/>
    <p:sldId id="902" r:id="rId15"/>
    <p:sldId id="898" r:id="rId16"/>
    <p:sldId id="903" r:id="rId17"/>
    <p:sldId id="878" r:id="rId18"/>
    <p:sldId id="880" r:id="rId19"/>
    <p:sldId id="879" r:id="rId20"/>
    <p:sldId id="935" r:id="rId21"/>
    <p:sldId id="938" r:id="rId22"/>
    <p:sldId id="932" r:id="rId23"/>
    <p:sldId id="934" r:id="rId24"/>
    <p:sldId id="892" r:id="rId25"/>
    <p:sldId id="867" r:id="rId26"/>
    <p:sldId id="893" r:id="rId27"/>
    <p:sldId id="930" r:id="rId28"/>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3F3"/>
    <a:srgbClr val="00467F"/>
    <a:srgbClr val="F8FAFD"/>
    <a:srgbClr val="FF3F3F"/>
    <a:srgbClr val="003366"/>
    <a:srgbClr val="EAEFF7"/>
    <a:srgbClr val="008DF6"/>
    <a:srgbClr val="0192FF"/>
    <a:srgbClr val="008AF2"/>
    <a:srgbClr val="0081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54" autoAdjust="0"/>
    <p:restoredTop sz="94660"/>
  </p:normalViewPr>
  <p:slideViewPr>
    <p:cSldViewPr snapToGrid="0">
      <p:cViewPr varScale="1">
        <p:scale>
          <a:sx n="108" d="100"/>
          <a:sy n="108" d="100"/>
        </p:scale>
        <p:origin x="24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3407"/>
          </a:xfrm>
          <a:prstGeom prst="rect">
            <a:avLst/>
          </a:prstGeom>
        </p:spPr>
        <p:txBody>
          <a:bodyPr vert="horz" lIns="91217" tIns="45609" rIns="91217" bIns="45609" rtlCol="0"/>
          <a:lstStyle>
            <a:lvl1pPr algn="l">
              <a:defRPr sz="1100"/>
            </a:lvl1pPr>
          </a:lstStyle>
          <a:p>
            <a:endParaRPr lang="en-US" dirty="0"/>
          </a:p>
        </p:txBody>
      </p:sp>
      <p:sp>
        <p:nvSpPr>
          <p:cNvPr id="3" name="Date Placeholder 2"/>
          <p:cNvSpPr>
            <a:spLocks noGrp="1"/>
          </p:cNvSpPr>
          <p:nvPr>
            <p:ph type="dt" idx="1"/>
          </p:nvPr>
        </p:nvSpPr>
        <p:spPr>
          <a:xfrm>
            <a:off x="3970938" y="2"/>
            <a:ext cx="3037840" cy="463407"/>
          </a:xfrm>
          <a:prstGeom prst="rect">
            <a:avLst/>
          </a:prstGeom>
        </p:spPr>
        <p:txBody>
          <a:bodyPr vert="horz" lIns="91217" tIns="45609" rIns="91217" bIns="45609" rtlCol="0"/>
          <a:lstStyle>
            <a:lvl1pPr algn="r">
              <a:defRPr sz="1100"/>
            </a:lvl1pPr>
          </a:lstStyle>
          <a:p>
            <a:fld id="{7B5549B1-DD74-40AC-B2DA-5896BFE99A73}" type="datetimeFigureOut">
              <a:rPr lang="en-US" smtClean="0"/>
              <a:t>8/13/2024</a:t>
            </a:fld>
            <a:endParaRPr lang="en-US" dirty="0"/>
          </a:p>
        </p:txBody>
      </p:sp>
      <p:sp>
        <p:nvSpPr>
          <p:cNvPr id="4" name="Slide Image Placeholder 3"/>
          <p:cNvSpPr>
            <a:spLocks noGrp="1" noRot="1" noChangeAspect="1"/>
          </p:cNvSpPr>
          <p:nvPr>
            <p:ph type="sldImg" idx="2"/>
          </p:nvPr>
        </p:nvSpPr>
        <p:spPr>
          <a:xfrm>
            <a:off x="736600" y="1154113"/>
            <a:ext cx="5537200" cy="3114675"/>
          </a:xfrm>
          <a:prstGeom prst="rect">
            <a:avLst/>
          </a:prstGeom>
          <a:noFill/>
          <a:ln w="12700">
            <a:solidFill>
              <a:prstClr val="black"/>
            </a:solidFill>
          </a:ln>
        </p:spPr>
        <p:txBody>
          <a:bodyPr vert="horz" lIns="91217" tIns="45609" rIns="91217" bIns="45609" rtlCol="0" anchor="ctr"/>
          <a:lstStyle/>
          <a:p>
            <a:endParaRPr lang="en-US" dirty="0"/>
          </a:p>
        </p:txBody>
      </p:sp>
      <p:sp>
        <p:nvSpPr>
          <p:cNvPr id="5" name="Notes Placeholder 4"/>
          <p:cNvSpPr>
            <a:spLocks noGrp="1"/>
          </p:cNvSpPr>
          <p:nvPr>
            <p:ph type="body" sz="quarter" idx="3"/>
          </p:nvPr>
        </p:nvSpPr>
        <p:spPr>
          <a:xfrm>
            <a:off x="701041" y="4444873"/>
            <a:ext cx="5608320" cy="3636705"/>
          </a:xfrm>
          <a:prstGeom prst="rect">
            <a:avLst/>
          </a:prstGeom>
        </p:spPr>
        <p:txBody>
          <a:bodyPr vert="horz" lIns="91217" tIns="45609" rIns="91217" bIns="4560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6"/>
            <a:ext cx="3037840" cy="463405"/>
          </a:xfrm>
          <a:prstGeom prst="rect">
            <a:avLst/>
          </a:prstGeom>
        </p:spPr>
        <p:txBody>
          <a:bodyPr vert="horz" lIns="91217" tIns="45609" rIns="91217" bIns="45609" rtlCol="0" anchor="b"/>
          <a:lstStyle>
            <a:lvl1pPr algn="l">
              <a:defRPr sz="1100"/>
            </a:lvl1pPr>
          </a:lstStyle>
          <a:p>
            <a:endParaRPr lang="en-US" dirty="0"/>
          </a:p>
        </p:txBody>
      </p:sp>
      <p:sp>
        <p:nvSpPr>
          <p:cNvPr id="7" name="Slide Number Placeholder 6"/>
          <p:cNvSpPr>
            <a:spLocks noGrp="1"/>
          </p:cNvSpPr>
          <p:nvPr>
            <p:ph type="sldNum" sz="quarter" idx="5"/>
          </p:nvPr>
        </p:nvSpPr>
        <p:spPr>
          <a:xfrm>
            <a:off x="3970938" y="8772676"/>
            <a:ext cx="3037840" cy="463405"/>
          </a:xfrm>
          <a:prstGeom prst="rect">
            <a:avLst/>
          </a:prstGeom>
        </p:spPr>
        <p:txBody>
          <a:bodyPr vert="horz" lIns="91217" tIns="45609" rIns="91217" bIns="45609" rtlCol="0" anchor="b"/>
          <a:lstStyle>
            <a:lvl1pPr algn="r">
              <a:defRPr sz="1100"/>
            </a:lvl1pPr>
          </a:lstStyle>
          <a:p>
            <a:fld id="{FDD1B639-1F81-4890-8E64-CDE2034A190F}" type="slidenum">
              <a:rPr lang="en-US" smtClean="0"/>
              <a:t>‹#›</a:t>
            </a:fld>
            <a:endParaRPr lang="en-US" dirty="0"/>
          </a:p>
        </p:txBody>
      </p:sp>
    </p:spTree>
    <p:extLst>
      <p:ext uri="{BB962C8B-B14F-4D97-AF65-F5344CB8AC3E}">
        <p14:creationId xmlns:p14="http://schemas.microsoft.com/office/powerpoint/2010/main" val="1016605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1B639-1F81-4890-8E64-CDE2034A190F}" type="slidenum">
              <a:rPr lang="en-US" smtClean="0"/>
              <a:t>1</a:t>
            </a:fld>
            <a:endParaRPr lang="en-US" dirty="0"/>
          </a:p>
        </p:txBody>
      </p:sp>
    </p:spTree>
    <p:extLst>
      <p:ext uri="{BB962C8B-B14F-4D97-AF65-F5344CB8AC3E}">
        <p14:creationId xmlns:p14="http://schemas.microsoft.com/office/powerpoint/2010/main" val="3560916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1B639-1F81-4890-8E64-CDE2034A190F}" type="slidenum">
              <a:rPr lang="en-US" smtClean="0"/>
              <a:t>10</a:t>
            </a:fld>
            <a:endParaRPr lang="en-US" dirty="0"/>
          </a:p>
        </p:txBody>
      </p:sp>
    </p:spTree>
    <p:extLst>
      <p:ext uri="{BB962C8B-B14F-4D97-AF65-F5344CB8AC3E}">
        <p14:creationId xmlns:p14="http://schemas.microsoft.com/office/powerpoint/2010/main" val="3182975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1B639-1F81-4890-8E64-CDE2034A190F}" type="slidenum">
              <a:rPr lang="en-US" smtClean="0"/>
              <a:t>11</a:t>
            </a:fld>
            <a:endParaRPr lang="en-US" dirty="0"/>
          </a:p>
        </p:txBody>
      </p:sp>
    </p:spTree>
    <p:extLst>
      <p:ext uri="{BB962C8B-B14F-4D97-AF65-F5344CB8AC3E}">
        <p14:creationId xmlns:p14="http://schemas.microsoft.com/office/powerpoint/2010/main" val="1779186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1B639-1F81-4890-8E64-CDE2034A190F}" type="slidenum">
              <a:rPr lang="en-US" smtClean="0"/>
              <a:t>12</a:t>
            </a:fld>
            <a:endParaRPr lang="en-US" dirty="0"/>
          </a:p>
        </p:txBody>
      </p:sp>
    </p:spTree>
    <p:extLst>
      <p:ext uri="{BB962C8B-B14F-4D97-AF65-F5344CB8AC3E}">
        <p14:creationId xmlns:p14="http://schemas.microsoft.com/office/powerpoint/2010/main" val="1885664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1B639-1F81-4890-8E64-CDE2034A190F}" type="slidenum">
              <a:rPr lang="en-US" smtClean="0"/>
              <a:t>13</a:t>
            </a:fld>
            <a:endParaRPr lang="en-US" dirty="0"/>
          </a:p>
        </p:txBody>
      </p:sp>
    </p:spTree>
    <p:extLst>
      <p:ext uri="{BB962C8B-B14F-4D97-AF65-F5344CB8AC3E}">
        <p14:creationId xmlns:p14="http://schemas.microsoft.com/office/powerpoint/2010/main" val="3536385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1B639-1F81-4890-8E64-CDE2034A190F}" type="slidenum">
              <a:rPr lang="en-US" smtClean="0"/>
              <a:t>14</a:t>
            </a:fld>
            <a:endParaRPr lang="en-US" dirty="0"/>
          </a:p>
        </p:txBody>
      </p:sp>
    </p:spTree>
    <p:extLst>
      <p:ext uri="{BB962C8B-B14F-4D97-AF65-F5344CB8AC3E}">
        <p14:creationId xmlns:p14="http://schemas.microsoft.com/office/powerpoint/2010/main" val="62185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1B639-1F81-4890-8E64-CDE2034A190F}" type="slidenum">
              <a:rPr lang="en-US" smtClean="0"/>
              <a:t>15</a:t>
            </a:fld>
            <a:endParaRPr lang="en-US" dirty="0"/>
          </a:p>
        </p:txBody>
      </p:sp>
    </p:spTree>
    <p:extLst>
      <p:ext uri="{BB962C8B-B14F-4D97-AF65-F5344CB8AC3E}">
        <p14:creationId xmlns:p14="http://schemas.microsoft.com/office/powerpoint/2010/main" val="3190882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1B639-1F81-4890-8E64-CDE2034A190F}" type="slidenum">
              <a:rPr lang="en-US" smtClean="0"/>
              <a:t>16</a:t>
            </a:fld>
            <a:endParaRPr lang="en-US" dirty="0"/>
          </a:p>
        </p:txBody>
      </p:sp>
    </p:spTree>
    <p:extLst>
      <p:ext uri="{BB962C8B-B14F-4D97-AF65-F5344CB8AC3E}">
        <p14:creationId xmlns:p14="http://schemas.microsoft.com/office/powerpoint/2010/main" val="1378344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1B639-1F81-4890-8E64-CDE2034A190F}" type="slidenum">
              <a:rPr lang="en-US" smtClean="0"/>
              <a:t>17</a:t>
            </a:fld>
            <a:endParaRPr lang="en-US" dirty="0"/>
          </a:p>
        </p:txBody>
      </p:sp>
    </p:spTree>
    <p:extLst>
      <p:ext uri="{BB962C8B-B14F-4D97-AF65-F5344CB8AC3E}">
        <p14:creationId xmlns:p14="http://schemas.microsoft.com/office/powerpoint/2010/main" val="351807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1B639-1F81-4890-8E64-CDE2034A190F}" type="slidenum">
              <a:rPr lang="en-US" smtClean="0"/>
              <a:t>18</a:t>
            </a:fld>
            <a:endParaRPr lang="en-US" dirty="0"/>
          </a:p>
        </p:txBody>
      </p:sp>
    </p:spTree>
    <p:extLst>
      <p:ext uri="{BB962C8B-B14F-4D97-AF65-F5344CB8AC3E}">
        <p14:creationId xmlns:p14="http://schemas.microsoft.com/office/powerpoint/2010/main" val="2404643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1B639-1F81-4890-8E64-CDE2034A190F}" type="slidenum">
              <a:rPr lang="en-US" smtClean="0"/>
              <a:t>19</a:t>
            </a:fld>
            <a:endParaRPr lang="en-US" dirty="0"/>
          </a:p>
        </p:txBody>
      </p:sp>
    </p:spTree>
    <p:extLst>
      <p:ext uri="{BB962C8B-B14F-4D97-AF65-F5344CB8AC3E}">
        <p14:creationId xmlns:p14="http://schemas.microsoft.com/office/powerpoint/2010/main" val="1000925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1B639-1F81-4890-8E64-CDE2034A190F}" type="slidenum">
              <a:rPr lang="en-US" smtClean="0"/>
              <a:t>2</a:t>
            </a:fld>
            <a:endParaRPr lang="en-US" dirty="0"/>
          </a:p>
        </p:txBody>
      </p:sp>
    </p:spTree>
    <p:extLst>
      <p:ext uri="{BB962C8B-B14F-4D97-AF65-F5344CB8AC3E}">
        <p14:creationId xmlns:p14="http://schemas.microsoft.com/office/powerpoint/2010/main" val="1605755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1B639-1F81-4890-8E64-CDE2034A190F}" type="slidenum">
              <a:rPr lang="en-US" smtClean="0"/>
              <a:t>20</a:t>
            </a:fld>
            <a:endParaRPr lang="en-US" dirty="0"/>
          </a:p>
        </p:txBody>
      </p:sp>
    </p:spTree>
    <p:extLst>
      <p:ext uri="{BB962C8B-B14F-4D97-AF65-F5344CB8AC3E}">
        <p14:creationId xmlns:p14="http://schemas.microsoft.com/office/powerpoint/2010/main" val="791921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1B639-1F81-4890-8E64-CDE2034A190F}" type="slidenum">
              <a:rPr lang="en-US" smtClean="0"/>
              <a:t>21</a:t>
            </a:fld>
            <a:endParaRPr lang="en-US" dirty="0"/>
          </a:p>
        </p:txBody>
      </p:sp>
    </p:spTree>
    <p:extLst>
      <p:ext uri="{BB962C8B-B14F-4D97-AF65-F5344CB8AC3E}">
        <p14:creationId xmlns:p14="http://schemas.microsoft.com/office/powerpoint/2010/main" val="928474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1B639-1F81-4890-8E64-CDE2034A190F}" type="slidenum">
              <a:rPr lang="en-US" smtClean="0"/>
              <a:t>22</a:t>
            </a:fld>
            <a:endParaRPr lang="en-US" dirty="0"/>
          </a:p>
        </p:txBody>
      </p:sp>
    </p:spTree>
    <p:extLst>
      <p:ext uri="{BB962C8B-B14F-4D97-AF65-F5344CB8AC3E}">
        <p14:creationId xmlns:p14="http://schemas.microsoft.com/office/powerpoint/2010/main" val="794288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1B639-1F81-4890-8E64-CDE2034A190F}" type="slidenum">
              <a:rPr lang="en-US" smtClean="0"/>
              <a:t>23</a:t>
            </a:fld>
            <a:endParaRPr lang="en-US" dirty="0"/>
          </a:p>
        </p:txBody>
      </p:sp>
    </p:spTree>
    <p:extLst>
      <p:ext uri="{BB962C8B-B14F-4D97-AF65-F5344CB8AC3E}">
        <p14:creationId xmlns:p14="http://schemas.microsoft.com/office/powerpoint/2010/main" val="3646344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1B639-1F81-4890-8E64-CDE2034A190F}" type="slidenum">
              <a:rPr lang="en-US" smtClean="0"/>
              <a:t>24</a:t>
            </a:fld>
            <a:endParaRPr lang="en-US" dirty="0"/>
          </a:p>
        </p:txBody>
      </p:sp>
    </p:spTree>
    <p:extLst>
      <p:ext uri="{BB962C8B-B14F-4D97-AF65-F5344CB8AC3E}">
        <p14:creationId xmlns:p14="http://schemas.microsoft.com/office/powerpoint/2010/main" val="3887283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1B639-1F81-4890-8E64-CDE2034A190F}" type="slidenum">
              <a:rPr lang="en-US" smtClean="0"/>
              <a:t>3</a:t>
            </a:fld>
            <a:endParaRPr lang="en-US" dirty="0"/>
          </a:p>
        </p:txBody>
      </p:sp>
    </p:spTree>
    <p:extLst>
      <p:ext uri="{BB962C8B-B14F-4D97-AF65-F5344CB8AC3E}">
        <p14:creationId xmlns:p14="http://schemas.microsoft.com/office/powerpoint/2010/main" val="3704986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1B639-1F81-4890-8E64-CDE2034A190F}" type="slidenum">
              <a:rPr lang="en-US" smtClean="0"/>
              <a:t>4</a:t>
            </a:fld>
            <a:endParaRPr lang="en-US" dirty="0"/>
          </a:p>
        </p:txBody>
      </p:sp>
    </p:spTree>
    <p:extLst>
      <p:ext uri="{BB962C8B-B14F-4D97-AF65-F5344CB8AC3E}">
        <p14:creationId xmlns:p14="http://schemas.microsoft.com/office/powerpoint/2010/main" val="1176577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1B639-1F81-4890-8E64-CDE2034A190F}" type="slidenum">
              <a:rPr lang="en-US" smtClean="0"/>
              <a:t>5</a:t>
            </a:fld>
            <a:endParaRPr lang="en-US" dirty="0"/>
          </a:p>
        </p:txBody>
      </p:sp>
    </p:spTree>
    <p:extLst>
      <p:ext uri="{BB962C8B-B14F-4D97-AF65-F5344CB8AC3E}">
        <p14:creationId xmlns:p14="http://schemas.microsoft.com/office/powerpoint/2010/main" val="2681108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1B639-1F81-4890-8E64-CDE2034A190F}" type="slidenum">
              <a:rPr lang="en-US" smtClean="0"/>
              <a:t>6</a:t>
            </a:fld>
            <a:endParaRPr lang="en-US" dirty="0"/>
          </a:p>
        </p:txBody>
      </p:sp>
    </p:spTree>
    <p:extLst>
      <p:ext uri="{BB962C8B-B14F-4D97-AF65-F5344CB8AC3E}">
        <p14:creationId xmlns:p14="http://schemas.microsoft.com/office/powerpoint/2010/main" val="595897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1B639-1F81-4890-8E64-CDE2034A190F}" type="slidenum">
              <a:rPr lang="en-US" smtClean="0"/>
              <a:t>7</a:t>
            </a:fld>
            <a:endParaRPr lang="en-US" dirty="0"/>
          </a:p>
        </p:txBody>
      </p:sp>
    </p:spTree>
    <p:extLst>
      <p:ext uri="{BB962C8B-B14F-4D97-AF65-F5344CB8AC3E}">
        <p14:creationId xmlns:p14="http://schemas.microsoft.com/office/powerpoint/2010/main" val="2765636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1B639-1F81-4890-8E64-CDE2034A190F}" type="slidenum">
              <a:rPr lang="en-US" smtClean="0"/>
              <a:t>8</a:t>
            </a:fld>
            <a:endParaRPr lang="en-US" dirty="0"/>
          </a:p>
        </p:txBody>
      </p:sp>
    </p:spTree>
    <p:extLst>
      <p:ext uri="{BB962C8B-B14F-4D97-AF65-F5344CB8AC3E}">
        <p14:creationId xmlns:p14="http://schemas.microsoft.com/office/powerpoint/2010/main" val="4168655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1B639-1F81-4890-8E64-CDE2034A190F}" type="slidenum">
              <a:rPr lang="en-US" smtClean="0"/>
              <a:t>9</a:t>
            </a:fld>
            <a:endParaRPr lang="en-US" dirty="0"/>
          </a:p>
        </p:txBody>
      </p:sp>
    </p:spTree>
    <p:extLst>
      <p:ext uri="{BB962C8B-B14F-4D97-AF65-F5344CB8AC3E}">
        <p14:creationId xmlns:p14="http://schemas.microsoft.com/office/powerpoint/2010/main" val="3266461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C1303-E489-452C-A777-668E7098C7B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81EA70-6761-4037-812F-341F2E9062B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E71370-A8F7-4831-A8F8-54650D8C0D48}"/>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81B515FE-DCEF-43C5-9DBE-8ACEB74273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B7CC6B4-E3ED-4546-BE5A-BD6E9A5BA74F}"/>
              </a:ext>
            </a:extLst>
          </p:cNvPr>
          <p:cNvSpPr>
            <a:spLocks noGrp="1"/>
          </p:cNvSpPr>
          <p:nvPr>
            <p:ph type="sldNum" sz="quarter" idx="12"/>
          </p:nvPr>
        </p:nvSpPr>
        <p:spPr>
          <a:xfrm>
            <a:off x="8610600" y="6356350"/>
            <a:ext cx="2743200" cy="365125"/>
          </a:xfrm>
          <a:prstGeom prst="rect">
            <a:avLst/>
          </a:prstGeom>
        </p:spPr>
        <p:txBody>
          <a:bodyPr/>
          <a:lstStyle/>
          <a:p>
            <a:fld id="{66413B6B-DEB6-4CBC-9D4F-E307FF49A43F}" type="slidenum">
              <a:rPr lang="en-US" smtClean="0"/>
              <a:t>‹#›</a:t>
            </a:fld>
            <a:endParaRPr lang="en-US" dirty="0"/>
          </a:p>
        </p:txBody>
      </p:sp>
    </p:spTree>
    <p:extLst>
      <p:ext uri="{BB962C8B-B14F-4D97-AF65-F5344CB8AC3E}">
        <p14:creationId xmlns:p14="http://schemas.microsoft.com/office/powerpoint/2010/main" val="1299495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458E-F2C7-42B5-9B2F-67CD7BFD33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3B9BDB-565A-4C8F-97B6-105E2EAB10A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E1BAF-EC4E-4505-8C76-1BFE7C71CB58}"/>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3420F88D-1AAF-49FC-A88A-87CD08EE6E9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48C579B8-6A90-46DC-A5E2-A847151F8CFB}"/>
              </a:ext>
            </a:extLst>
          </p:cNvPr>
          <p:cNvSpPr>
            <a:spLocks noGrp="1"/>
          </p:cNvSpPr>
          <p:nvPr>
            <p:ph type="sldNum" sz="quarter" idx="12"/>
          </p:nvPr>
        </p:nvSpPr>
        <p:spPr>
          <a:xfrm>
            <a:off x="8610600" y="6356350"/>
            <a:ext cx="2743200" cy="365125"/>
          </a:xfrm>
          <a:prstGeom prst="rect">
            <a:avLst/>
          </a:prstGeom>
        </p:spPr>
        <p:txBody>
          <a:bodyPr/>
          <a:lstStyle/>
          <a:p>
            <a:fld id="{66413B6B-DEB6-4CBC-9D4F-E307FF49A43F}" type="slidenum">
              <a:rPr lang="en-US" smtClean="0"/>
              <a:t>‹#›</a:t>
            </a:fld>
            <a:endParaRPr lang="en-US" dirty="0"/>
          </a:p>
        </p:txBody>
      </p:sp>
    </p:spTree>
    <p:extLst>
      <p:ext uri="{BB962C8B-B14F-4D97-AF65-F5344CB8AC3E}">
        <p14:creationId xmlns:p14="http://schemas.microsoft.com/office/powerpoint/2010/main" val="187074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A9AAD0-08FC-454F-B60F-4D8BE6BA7E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6CEF03-B8F6-4E6F-9A14-CF9CA489E44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1AFC93-F519-42C4-A51F-1F8D6E58F4F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F92E0660-3BCE-4601-B04B-35326668BBA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0EC276DC-6A80-47C6-9C01-319AE554CDE4}"/>
              </a:ext>
            </a:extLst>
          </p:cNvPr>
          <p:cNvSpPr>
            <a:spLocks noGrp="1"/>
          </p:cNvSpPr>
          <p:nvPr>
            <p:ph type="sldNum" sz="quarter" idx="12"/>
          </p:nvPr>
        </p:nvSpPr>
        <p:spPr>
          <a:xfrm>
            <a:off x="8610600" y="6356350"/>
            <a:ext cx="2743200" cy="365125"/>
          </a:xfrm>
          <a:prstGeom prst="rect">
            <a:avLst/>
          </a:prstGeom>
        </p:spPr>
        <p:txBody>
          <a:bodyPr/>
          <a:lstStyle/>
          <a:p>
            <a:fld id="{66413B6B-DEB6-4CBC-9D4F-E307FF49A43F}" type="slidenum">
              <a:rPr lang="en-US" smtClean="0"/>
              <a:t>‹#›</a:t>
            </a:fld>
            <a:endParaRPr lang="en-US" dirty="0"/>
          </a:p>
        </p:txBody>
      </p:sp>
    </p:spTree>
    <p:extLst>
      <p:ext uri="{BB962C8B-B14F-4D97-AF65-F5344CB8AC3E}">
        <p14:creationId xmlns:p14="http://schemas.microsoft.com/office/powerpoint/2010/main" val="2002392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C1303-E489-452C-A777-668E7098C7B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81EA70-6761-4037-812F-341F2E9062B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E71370-A8F7-4831-A8F8-54650D8C0D48}"/>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81B515FE-DCEF-43C5-9DBE-8ACEB74273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B7CC6B4-E3ED-4546-BE5A-BD6E9A5BA74F}"/>
              </a:ext>
            </a:extLst>
          </p:cNvPr>
          <p:cNvSpPr>
            <a:spLocks noGrp="1"/>
          </p:cNvSpPr>
          <p:nvPr>
            <p:ph type="sldNum" sz="quarter" idx="12"/>
          </p:nvPr>
        </p:nvSpPr>
        <p:spPr>
          <a:xfrm>
            <a:off x="8610600" y="6356350"/>
            <a:ext cx="2743200" cy="365125"/>
          </a:xfrm>
          <a:prstGeom prst="rect">
            <a:avLst/>
          </a:prstGeom>
        </p:spPr>
        <p:txBody>
          <a:bodyPr/>
          <a:lstStyle/>
          <a:p>
            <a:fld id="{66413B6B-DEB6-4CBC-9D4F-E307FF49A43F}" type="slidenum">
              <a:rPr lang="en-US" smtClean="0"/>
              <a:t>‹#›</a:t>
            </a:fld>
            <a:endParaRPr lang="en-US" dirty="0"/>
          </a:p>
        </p:txBody>
      </p:sp>
    </p:spTree>
    <p:extLst>
      <p:ext uri="{BB962C8B-B14F-4D97-AF65-F5344CB8AC3E}">
        <p14:creationId xmlns:p14="http://schemas.microsoft.com/office/powerpoint/2010/main" val="882275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10AFA-A047-4DE9-88C9-B49614A050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5A89801-1AF8-4864-A106-812B8666F21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124D9D-0B16-4346-8ED6-C93E01EC751B}"/>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10B51A88-1449-4837-A06F-AD4E9BBBDB2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5230EE9-D0F0-4685-8BF3-526CD6B30C31}"/>
              </a:ext>
            </a:extLst>
          </p:cNvPr>
          <p:cNvSpPr>
            <a:spLocks noGrp="1"/>
          </p:cNvSpPr>
          <p:nvPr>
            <p:ph type="sldNum" sz="quarter" idx="12"/>
          </p:nvPr>
        </p:nvSpPr>
        <p:spPr>
          <a:xfrm>
            <a:off x="8610600" y="6356350"/>
            <a:ext cx="2743200" cy="365125"/>
          </a:xfrm>
          <a:prstGeom prst="rect">
            <a:avLst/>
          </a:prstGeom>
        </p:spPr>
        <p:txBody>
          <a:bodyPr/>
          <a:lstStyle/>
          <a:p>
            <a:fld id="{66413B6B-DEB6-4CBC-9D4F-E307FF49A43F}" type="slidenum">
              <a:rPr lang="en-US" smtClean="0"/>
              <a:t>‹#›</a:t>
            </a:fld>
            <a:endParaRPr lang="en-US" dirty="0"/>
          </a:p>
        </p:txBody>
      </p:sp>
    </p:spTree>
    <p:extLst>
      <p:ext uri="{BB962C8B-B14F-4D97-AF65-F5344CB8AC3E}">
        <p14:creationId xmlns:p14="http://schemas.microsoft.com/office/powerpoint/2010/main" val="11588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6942F-5287-44AD-B4C7-AC5F4A8B6E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08C0F1-DAE3-43C0-96CF-5B76A74A3D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DD92C8-43C6-4251-AA5F-6E631900A1BE}"/>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91D936C7-A893-4436-93B5-6668AE08924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9856DFB-A755-4EC7-ACFB-D9234621291E}"/>
              </a:ext>
            </a:extLst>
          </p:cNvPr>
          <p:cNvSpPr>
            <a:spLocks noGrp="1"/>
          </p:cNvSpPr>
          <p:nvPr>
            <p:ph type="sldNum" sz="quarter" idx="12"/>
          </p:nvPr>
        </p:nvSpPr>
        <p:spPr>
          <a:xfrm>
            <a:off x="8610600" y="6356350"/>
            <a:ext cx="2743200" cy="365125"/>
          </a:xfrm>
          <a:prstGeom prst="rect">
            <a:avLst/>
          </a:prstGeom>
        </p:spPr>
        <p:txBody>
          <a:bodyPr/>
          <a:lstStyle/>
          <a:p>
            <a:fld id="{66413B6B-DEB6-4CBC-9D4F-E307FF49A43F}" type="slidenum">
              <a:rPr lang="en-US" smtClean="0"/>
              <a:t>‹#›</a:t>
            </a:fld>
            <a:endParaRPr lang="en-US" dirty="0"/>
          </a:p>
        </p:txBody>
      </p:sp>
    </p:spTree>
    <p:extLst>
      <p:ext uri="{BB962C8B-B14F-4D97-AF65-F5344CB8AC3E}">
        <p14:creationId xmlns:p14="http://schemas.microsoft.com/office/powerpoint/2010/main" val="876573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E99D-D9DE-4CD7-BF52-C209F18EB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F053D00-6BE2-4BF4-A0EE-46E2A75AAE0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0EE203-D4B7-4864-A479-286F903E2B1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FF97A0-C3BF-4DD0-9E1D-8EE5E76FDE69}"/>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C6EE0CAD-DEBD-4026-BC71-91A58DE9C93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A74B57FC-8AA8-4D36-B9FD-8D4376FE8766}"/>
              </a:ext>
            </a:extLst>
          </p:cNvPr>
          <p:cNvSpPr>
            <a:spLocks noGrp="1"/>
          </p:cNvSpPr>
          <p:nvPr>
            <p:ph type="sldNum" sz="quarter" idx="12"/>
          </p:nvPr>
        </p:nvSpPr>
        <p:spPr>
          <a:xfrm>
            <a:off x="8610600" y="6356350"/>
            <a:ext cx="2743200" cy="365125"/>
          </a:xfrm>
          <a:prstGeom prst="rect">
            <a:avLst/>
          </a:prstGeom>
        </p:spPr>
        <p:txBody>
          <a:bodyPr/>
          <a:lstStyle/>
          <a:p>
            <a:fld id="{66413B6B-DEB6-4CBC-9D4F-E307FF49A43F}" type="slidenum">
              <a:rPr lang="en-US" smtClean="0"/>
              <a:t>‹#›</a:t>
            </a:fld>
            <a:endParaRPr lang="en-US" dirty="0"/>
          </a:p>
        </p:txBody>
      </p:sp>
    </p:spTree>
    <p:extLst>
      <p:ext uri="{BB962C8B-B14F-4D97-AF65-F5344CB8AC3E}">
        <p14:creationId xmlns:p14="http://schemas.microsoft.com/office/powerpoint/2010/main" val="1924433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1C42C-8F67-4B44-ADB5-92A36130669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2A9AA51-3B96-4903-8582-98BF816CF20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D29F8D-03D2-4F56-8F07-27506195344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DCA810-5FE7-4BCF-9676-9386C49207B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5D180B-935D-4099-8D25-2C6D6F1C283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527A6B-44CA-4182-94DE-9EBCDA3046C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8B287197-D6F6-498F-A7DC-A3267791810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D6D6B5E7-3B9F-46AD-A3FA-7542293D6976}"/>
              </a:ext>
            </a:extLst>
          </p:cNvPr>
          <p:cNvSpPr>
            <a:spLocks noGrp="1"/>
          </p:cNvSpPr>
          <p:nvPr>
            <p:ph type="sldNum" sz="quarter" idx="12"/>
          </p:nvPr>
        </p:nvSpPr>
        <p:spPr>
          <a:xfrm>
            <a:off x="8610600" y="6356350"/>
            <a:ext cx="2743200" cy="365125"/>
          </a:xfrm>
          <a:prstGeom prst="rect">
            <a:avLst/>
          </a:prstGeom>
        </p:spPr>
        <p:txBody>
          <a:bodyPr/>
          <a:lstStyle/>
          <a:p>
            <a:fld id="{66413B6B-DEB6-4CBC-9D4F-E307FF49A43F}" type="slidenum">
              <a:rPr lang="en-US" smtClean="0"/>
              <a:t>‹#›</a:t>
            </a:fld>
            <a:endParaRPr lang="en-US" dirty="0"/>
          </a:p>
        </p:txBody>
      </p:sp>
    </p:spTree>
    <p:extLst>
      <p:ext uri="{BB962C8B-B14F-4D97-AF65-F5344CB8AC3E}">
        <p14:creationId xmlns:p14="http://schemas.microsoft.com/office/powerpoint/2010/main" val="1259252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14FA3-1188-4354-A09D-1EFE4B1EAD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0A90938-5404-4694-A131-90948C548594}"/>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AAFE239F-4BD1-4E70-BF36-D4018BF3E72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16804FF2-033E-4770-8AA6-E720A4B2F9FC}"/>
              </a:ext>
            </a:extLst>
          </p:cNvPr>
          <p:cNvSpPr>
            <a:spLocks noGrp="1"/>
          </p:cNvSpPr>
          <p:nvPr>
            <p:ph type="sldNum" sz="quarter" idx="12"/>
          </p:nvPr>
        </p:nvSpPr>
        <p:spPr>
          <a:xfrm>
            <a:off x="8610600" y="6356350"/>
            <a:ext cx="2743200" cy="365125"/>
          </a:xfrm>
          <a:prstGeom prst="rect">
            <a:avLst/>
          </a:prstGeom>
        </p:spPr>
        <p:txBody>
          <a:bodyPr/>
          <a:lstStyle/>
          <a:p>
            <a:fld id="{66413B6B-DEB6-4CBC-9D4F-E307FF49A43F}" type="slidenum">
              <a:rPr lang="en-US" smtClean="0"/>
              <a:t>‹#›</a:t>
            </a:fld>
            <a:endParaRPr lang="en-US" dirty="0"/>
          </a:p>
        </p:txBody>
      </p:sp>
    </p:spTree>
    <p:extLst>
      <p:ext uri="{BB962C8B-B14F-4D97-AF65-F5344CB8AC3E}">
        <p14:creationId xmlns:p14="http://schemas.microsoft.com/office/powerpoint/2010/main" val="3230006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5E8C41-3D98-4EDB-BDE3-1E0F6F842FCD}"/>
              </a:ext>
            </a:extLst>
          </p:cNvPr>
          <p:cNvSpPr>
            <a:spLocks noGrp="1"/>
          </p:cNvSpPr>
          <p:nvPr>
            <p:ph type="sldNum" sz="quarter" idx="12"/>
          </p:nvPr>
        </p:nvSpPr>
        <p:spPr>
          <a:xfrm>
            <a:off x="8610600" y="6356350"/>
            <a:ext cx="2743200" cy="365125"/>
          </a:xfrm>
          <a:prstGeom prst="rect">
            <a:avLst/>
          </a:prstGeom>
        </p:spPr>
        <p:txBody>
          <a:bodyPr/>
          <a:lstStyle>
            <a:lvl1pPr algn="r">
              <a:defRPr>
                <a:solidFill>
                  <a:schemeClr val="bg1"/>
                </a:solidFill>
              </a:defRPr>
            </a:lvl1pPr>
          </a:lstStyle>
          <a:p>
            <a:fld id="{66413B6B-DEB6-4CBC-9D4F-E307FF49A43F}" type="slidenum">
              <a:rPr lang="en-US" smtClean="0"/>
              <a:pPr/>
              <a:t>‹#›</a:t>
            </a:fld>
            <a:endParaRPr lang="en-US" dirty="0"/>
          </a:p>
        </p:txBody>
      </p:sp>
    </p:spTree>
    <p:extLst>
      <p:ext uri="{BB962C8B-B14F-4D97-AF65-F5344CB8AC3E}">
        <p14:creationId xmlns:p14="http://schemas.microsoft.com/office/powerpoint/2010/main" val="145384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66D55-FEF2-408C-B514-BE9807F65B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A1BA4A-7E3E-403B-9652-5A32263C07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D11319-9E99-4C6B-962C-7486B9A26F8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27C083-AF53-4889-A4A4-CC89BD355C19}"/>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3CE10B19-9E2E-43CB-A41F-16D314EA1E7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20A34F3-E6B2-49F0-A5B5-FB77E2582311}"/>
              </a:ext>
            </a:extLst>
          </p:cNvPr>
          <p:cNvSpPr>
            <a:spLocks noGrp="1"/>
          </p:cNvSpPr>
          <p:nvPr>
            <p:ph type="sldNum" sz="quarter" idx="12"/>
          </p:nvPr>
        </p:nvSpPr>
        <p:spPr>
          <a:xfrm>
            <a:off x="8610600" y="6356350"/>
            <a:ext cx="2743200" cy="365125"/>
          </a:xfrm>
          <a:prstGeom prst="rect">
            <a:avLst/>
          </a:prstGeom>
        </p:spPr>
        <p:txBody>
          <a:bodyPr/>
          <a:lstStyle/>
          <a:p>
            <a:fld id="{66413B6B-DEB6-4CBC-9D4F-E307FF49A43F}" type="slidenum">
              <a:rPr lang="en-US" smtClean="0"/>
              <a:t>‹#›</a:t>
            </a:fld>
            <a:endParaRPr lang="en-US" dirty="0"/>
          </a:p>
        </p:txBody>
      </p:sp>
    </p:spTree>
    <p:extLst>
      <p:ext uri="{BB962C8B-B14F-4D97-AF65-F5344CB8AC3E}">
        <p14:creationId xmlns:p14="http://schemas.microsoft.com/office/powerpoint/2010/main" val="3056844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10AFA-A047-4DE9-88C9-B49614A050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5A89801-1AF8-4864-A106-812B8666F21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124D9D-0B16-4346-8ED6-C93E01EC751B}"/>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10B51A88-1449-4837-A06F-AD4E9BBBDB2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5230EE9-D0F0-4685-8BF3-526CD6B30C31}"/>
              </a:ext>
            </a:extLst>
          </p:cNvPr>
          <p:cNvSpPr>
            <a:spLocks noGrp="1"/>
          </p:cNvSpPr>
          <p:nvPr>
            <p:ph type="sldNum" sz="quarter" idx="12"/>
          </p:nvPr>
        </p:nvSpPr>
        <p:spPr>
          <a:xfrm>
            <a:off x="8610600" y="6356350"/>
            <a:ext cx="2743200" cy="365125"/>
          </a:xfrm>
          <a:prstGeom prst="rect">
            <a:avLst/>
          </a:prstGeom>
        </p:spPr>
        <p:txBody>
          <a:bodyPr/>
          <a:lstStyle/>
          <a:p>
            <a:fld id="{66413B6B-DEB6-4CBC-9D4F-E307FF49A43F}" type="slidenum">
              <a:rPr lang="en-US" smtClean="0"/>
              <a:t>‹#›</a:t>
            </a:fld>
            <a:endParaRPr lang="en-US" dirty="0"/>
          </a:p>
        </p:txBody>
      </p:sp>
    </p:spTree>
    <p:extLst>
      <p:ext uri="{BB962C8B-B14F-4D97-AF65-F5344CB8AC3E}">
        <p14:creationId xmlns:p14="http://schemas.microsoft.com/office/powerpoint/2010/main" val="11228740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A77EC-9D0C-4671-A2B8-DA1204EDAA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17E1EA-DDCC-4E3B-970C-0A8F7E3C3AC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06F0D5F-136A-4332-81AB-DA19EC1858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BDE384-D9E5-47D9-8F2B-D7609973DA9F}"/>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1B13CCCA-CCEC-4FA6-902B-CB6367CCF7D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15982476-CA3C-4368-8336-E8C938B1FB65}"/>
              </a:ext>
            </a:extLst>
          </p:cNvPr>
          <p:cNvSpPr>
            <a:spLocks noGrp="1"/>
          </p:cNvSpPr>
          <p:nvPr>
            <p:ph type="sldNum" sz="quarter" idx="12"/>
          </p:nvPr>
        </p:nvSpPr>
        <p:spPr>
          <a:xfrm>
            <a:off x="8610600" y="6356350"/>
            <a:ext cx="2743200" cy="365125"/>
          </a:xfrm>
          <a:prstGeom prst="rect">
            <a:avLst/>
          </a:prstGeom>
        </p:spPr>
        <p:txBody>
          <a:bodyPr/>
          <a:lstStyle/>
          <a:p>
            <a:fld id="{66413B6B-DEB6-4CBC-9D4F-E307FF49A43F}" type="slidenum">
              <a:rPr lang="en-US" smtClean="0"/>
              <a:t>‹#›</a:t>
            </a:fld>
            <a:endParaRPr lang="en-US" dirty="0"/>
          </a:p>
        </p:txBody>
      </p:sp>
    </p:spTree>
    <p:extLst>
      <p:ext uri="{BB962C8B-B14F-4D97-AF65-F5344CB8AC3E}">
        <p14:creationId xmlns:p14="http://schemas.microsoft.com/office/powerpoint/2010/main" val="3864134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458E-F2C7-42B5-9B2F-67CD7BFD33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3B9BDB-565A-4C8F-97B6-105E2EAB10A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E1BAF-EC4E-4505-8C76-1BFE7C71CB58}"/>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3420F88D-1AAF-49FC-A88A-87CD08EE6E9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48C579B8-6A90-46DC-A5E2-A847151F8CFB}"/>
              </a:ext>
            </a:extLst>
          </p:cNvPr>
          <p:cNvSpPr>
            <a:spLocks noGrp="1"/>
          </p:cNvSpPr>
          <p:nvPr>
            <p:ph type="sldNum" sz="quarter" idx="12"/>
          </p:nvPr>
        </p:nvSpPr>
        <p:spPr>
          <a:xfrm>
            <a:off x="8610600" y="6356350"/>
            <a:ext cx="2743200" cy="365125"/>
          </a:xfrm>
          <a:prstGeom prst="rect">
            <a:avLst/>
          </a:prstGeom>
        </p:spPr>
        <p:txBody>
          <a:bodyPr/>
          <a:lstStyle/>
          <a:p>
            <a:fld id="{66413B6B-DEB6-4CBC-9D4F-E307FF49A43F}" type="slidenum">
              <a:rPr lang="en-US" smtClean="0"/>
              <a:t>‹#›</a:t>
            </a:fld>
            <a:endParaRPr lang="en-US" dirty="0"/>
          </a:p>
        </p:txBody>
      </p:sp>
    </p:spTree>
    <p:extLst>
      <p:ext uri="{BB962C8B-B14F-4D97-AF65-F5344CB8AC3E}">
        <p14:creationId xmlns:p14="http://schemas.microsoft.com/office/powerpoint/2010/main" val="1406424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A9AAD0-08FC-454F-B60F-4D8BE6BA7E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6CEF03-B8F6-4E6F-9A14-CF9CA489E44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1AFC93-F519-42C4-A51F-1F8D6E58F4F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F92E0660-3BCE-4601-B04B-35326668BBA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0EC276DC-6A80-47C6-9C01-319AE554CDE4}"/>
              </a:ext>
            </a:extLst>
          </p:cNvPr>
          <p:cNvSpPr>
            <a:spLocks noGrp="1"/>
          </p:cNvSpPr>
          <p:nvPr>
            <p:ph type="sldNum" sz="quarter" idx="12"/>
          </p:nvPr>
        </p:nvSpPr>
        <p:spPr>
          <a:xfrm>
            <a:off x="8610600" y="6356350"/>
            <a:ext cx="2743200" cy="365125"/>
          </a:xfrm>
          <a:prstGeom prst="rect">
            <a:avLst/>
          </a:prstGeom>
        </p:spPr>
        <p:txBody>
          <a:bodyPr/>
          <a:lstStyle/>
          <a:p>
            <a:fld id="{66413B6B-DEB6-4CBC-9D4F-E307FF49A43F}" type="slidenum">
              <a:rPr lang="en-US" smtClean="0"/>
              <a:t>‹#›</a:t>
            </a:fld>
            <a:endParaRPr lang="en-US" dirty="0"/>
          </a:p>
        </p:txBody>
      </p:sp>
    </p:spTree>
    <p:extLst>
      <p:ext uri="{BB962C8B-B14F-4D97-AF65-F5344CB8AC3E}">
        <p14:creationId xmlns:p14="http://schemas.microsoft.com/office/powerpoint/2010/main" val="99468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6DE6D-F34D-46AE-B9A2-EA19E20FE2E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20D836-C5A7-4034-8BD3-E90EB37B67E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DE819F-AFB1-49CD-8245-9FCCFA51418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2A3615D5-43FE-4764-BA97-D4FF576F16E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96E590F-7948-4390-A367-711AC910EA58}"/>
              </a:ext>
            </a:extLst>
          </p:cNvPr>
          <p:cNvSpPr>
            <a:spLocks noGrp="1"/>
          </p:cNvSpPr>
          <p:nvPr>
            <p:ph type="sldNum" sz="quarter" idx="12"/>
          </p:nvPr>
        </p:nvSpPr>
        <p:spPr>
          <a:xfrm>
            <a:off x="8610600" y="6356350"/>
            <a:ext cx="2743200" cy="365125"/>
          </a:xfrm>
          <a:prstGeom prst="rect">
            <a:avLst/>
          </a:prstGeom>
        </p:spPr>
        <p:txBody>
          <a:bodyPr/>
          <a:lstStyle/>
          <a:p>
            <a:fld id="{E3470968-0CAD-4FEF-9D5B-7403C86CF7CC}" type="slidenum">
              <a:rPr lang="en-US" smtClean="0"/>
              <a:t>‹#›</a:t>
            </a:fld>
            <a:endParaRPr lang="en-US" dirty="0"/>
          </a:p>
        </p:txBody>
      </p:sp>
    </p:spTree>
    <p:extLst>
      <p:ext uri="{BB962C8B-B14F-4D97-AF65-F5344CB8AC3E}">
        <p14:creationId xmlns:p14="http://schemas.microsoft.com/office/powerpoint/2010/main" val="39298233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CFA77-B875-4A6B-BD91-A8E028363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DEC2E4-E7A4-4C0D-BA06-FC5974E7F23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C4DBEA-AD72-4EEC-85EF-E7BF14E3BA2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DB29D98D-7C11-4FE9-B002-B058D7631A8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4D929E2-430E-4743-BA91-4537817885AC}"/>
              </a:ext>
            </a:extLst>
          </p:cNvPr>
          <p:cNvSpPr>
            <a:spLocks noGrp="1"/>
          </p:cNvSpPr>
          <p:nvPr>
            <p:ph type="sldNum" sz="quarter" idx="12"/>
          </p:nvPr>
        </p:nvSpPr>
        <p:spPr>
          <a:xfrm>
            <a:off x="8610600" y="6356350"/>
            <a:ext cx="2743200" cy="365125"/>
          </a:xfrm>
          <a:prstGeom prst="rect">
            <a:avLst/>
          </a:prstGeom>
        </p:spPr>
        <p:txBody>
          <a:bodyPr/>
          <a:lstStyle/>
          <a:p>
            <a:fld id="{E3470968-0CAD-4FEF-9D5B-7403C86CF7CC}" type="slidenum">
              <a:rPr lang="en-US" smtClean="0"/>
              <a:t>‹#›</a:t>
            </a:fld>
            <a:endParaRPr lang="en-US" dirty="0"/>
          </a:p>
        </p:txBody>
      </p:sp>
    </p:spTree>
    <p:extLst>
      <p:ext uri="{BB962C8B-B14F-4D97-AF65-F5344CB8AC3E}">
        <p14:creationId xmlns:p14="http://schemas.microsoft.com/office/powerpoint/2010/main" val="25541650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469A9-EEEE-42F5-A41A-3040A95FD28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EC139B-D5DA-4C2C-A03B-86D8D8AD0BB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1737F8-00D1-45C8-98C9-F2F20A158F12}"/>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CE059314-97E0-49FD-8737-BC10615F33F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4369FE98-965A-4995-A4F0-94F6C22F12AF}"/>
              </a:ext>
            </a:extLst>
          </p:cNvPr>
          <p:cNvSpPr>
            <a:spLocks noGrp="1"/>
          </p:cNvSpPr>
          <p:nvPr>
            <p:ph type="sldNum" sz="quarter" idx="12"/>
          </p:nvPr>
        </p:nvSpPr>
        <p:spPr>
          <a:xfrm>
            <a:off x="8610600" y="6356350"/>
            <a:ext cx="2743200" cy="365125"/>
          </a:xfrm>
          <a:prstGeom prst="rect">
            <a:avLst/>
          </a:prstGeom>
        </p:spPr>
        <p:txBody>
          <a:bodyPr/>
          <a:lstStyle/>
          <a:p>
            <a:fld id="{E3470968-0CAD-4FEF-9D5B-7403C86CF7CC}" type="slidenum">
              <a:rPr lang="en-US" smtClean="0"/>
              <a:t>‹#›</a:t>
            </a:fld>
            <a:endParaRPr lang="en-US" dirty="0"/>
          </a:p>
        </p:txBody>
      </p:sp>
    </p:spTree>
    <p:extLst>
      <p:ext uri="{BB962C8B-B14F-4D97-AF65-F5344CB8AC3E}">
        <p14:creationId xmlns:p14="http://schemas.microsoft.com/office/powerpoint/2010/main" val="1628603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14C7-C504-436C-8F3B-9A8CBFE27C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0567BA9-72D5-423C-A67C-5A572B1C65B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14369A-ECD2-4BD5-B036-72E2C5A967F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96199A-2BCD-4579-BE90-9C25D2B51D14}"/>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E0DDCB2D-4EEE-4EC8-B7ED-22F8B8E7ADE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DC7CBC7-A113-4AF9-8553-186131D50270}"/>
              </a:ext>
            </a:extLst>
          </p:cNvPr>
          <p:cNvSpPr>
            <a:spLocks noGrp="1"/>
          </p:cNvSpPr>
          <p:nvPr>
            <p:ph type="sldNum" sz="quarter" idx="12"/>
          </p:nvPr>
        </p:nvSpPr>
        <p:spPr>
          <a:xfrm>
            <a:off x="8610600" y="6356350"/>
            <a:ext cx="2743200" cy="365125"/>
          </a:xfrm>
          <a:prstGeom prst="rect">
            <a:avLst/>
          </a:prstGeom>
        </p:spPr>
        <p:txBody>
          <a:bodyPr/>
          <a:lstStyle/>
          <a:p>
            <a:fld id="{E3470968-0CAD-4FEF-9D5B-7403C86CF7CC}" type="slidenum">
              <a:rPr lang="en-US" smtClean="0"/>
              <a:t>‹#›</a:t>
            </a:fld>
            <a:endParaRPr lang="en-US" dirty="0"/>
          </a:p>
        </p:txBody>
      </p:sp>
    </p:spTree>
    <p:extLst>
      <p:ext uri="{BB962C8B-B14F-4D97-AF65-F5344CB8AC3E}">
        <p14:creationId xmlns:p14="http://schemas.microsoft.com/office/powerpoint/2010/main" val="1584279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99F36-733A-48FA-8B37-26693A7339B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8AE7B5C-CBFF-452A-A9BA-1FE8BF1E12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79A9B8-0A99-4D30-B6DA-3AA89D2A29C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1FEAF1-98DD-49C1-A7D2-24BFD5875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919975-D28C-4B3D-A1D9-7BC34E20505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7316D7-B54A-4340-8955-F65CE0D1FE44}"/>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FC651D87-F1E4-4951-98B3-5571426884A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326BF259-0A5C-42EF-B155-5A62BED3D7FE}"/>
              </a:ext>
            </a:extLst>
          </p:cNvPr>
          <p:cNvSpPr>
            <a:spLocks noGrp="1"/>
          </p:cNvSpPr>
          <p:nvPr>
            <p:ph type="sldNum" sz="quarter" idx="12"/>
          </p:nvPr>
        </p:nvSpPr>
        <p:spPr>
          <a:xfrm>
            <a:off x="8610600" y="6356350"/>
            <a:ext cx="2743200" cy="365125"/>
          </a:xfrm>
          <a:prstGeom prst="rect">
            <a:avLst/>
          </a:prstGeom>
        </p:spPr>
        <p:txBody>
          <a:bodyPr/>
          <a:lstStyle/>
          <a:p>
            <a:fld id="{E3470968-0CAD-4FEF-9D5B-7403C86CF7CC}" type="slidenum">
              <a:rPr lang="en-US" smtClean="0"/>
              <a:t>‹#›</a:t>
            </a:fld>
            <a:endParaRPr lang="en-US" dirty="0"/>
          </a:p>
        </p:txBody>
      </p:sp>
    </p:spTree>
    <p:extLst>
      <p:ext uri="{BB962C8B-B14F-4D97-AF65-F5344CB8AC3E}">
        <p14:creationId xmlns:p14="http://schemas.microsoft.com/office/powerpoint/2010/main" val="2243706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C3B3D-9589-4486-900D-53246559023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3F2BFDE-E8A8-497A-917C-A615C83F131F}"/>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AACE4D74-B488-4CA2-9698-425F8FEE302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2CA2FBC8-E0A7-42A4-99F7-83CD387A0687}"/>
              </a:ext>
            </a:extLst>
          </p:cNvPr>
          <p:cNvSpPr>
            <a:spLocks noGrp="1"/>
          </p:cNvSpPr>
          <p:nvPr>
            <p:ph type="sldNum" sz="quarter" idx="12"/>
          </p:nvPr>
        </p:nvSpPr>
        <p:spPr>
          <a:xfrm>
            <a:off x="8610600" y="6356350"/>
            <a:ext cx="2743200" cy="365125"/>
          </a:xfrm>
          <a:prstGeom prst="rect">
            <a:avLst/>
          </a:prstGeom>
        </p:spPr>
        <p:txBody>
          <a:bodyPr/>
          <a:lstStyle/>
          <a:p>
            <a:fld id="{E3470968-0CAD-4FEF-9D5B-7403C86CF7CC}" type="slidenum">
              <a:rPr lang="en-US" smtClean="0"/>
              <a:t>‹#›</a:t>
            </a:fld>
            <a:endParaRPr lang="en-US" dirty="0"/>
          </a:p>
        </p:txBody>
      </p:sp>
    </p:spTree>
    <p:extLst>
      <p:ext uri="{BB962C8B-B14F-4D97-AF65-F5344CB8AC3E}">
        <p14:creationId xmlns:p14="http://schemas.microsoft.com/office/powerpoint/2010/main" val="41198923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55BD4779-A98C-424F-4CED-435B7C7A665C}"/>
              </a:ext>
            </a:extLst>
          </p:cNvPr>
          <p:cNvSpPr>
            <a:spLocks noGrp="1"/>
          </p:cNvSpPr>
          <p:nvPr>
            <p:ph type="sldNum" sz="quarter" idx="12"/>
          </p:nvPr>
        </p:nvSpPr>
        <p:spPr>
          <a:xfrm>
            <a:off x="8610600" y="6356350"/>
            <a:ext cx="2743200" cy="365125"/>
          </a:xfrm>
          <a:prstGeom prst="rect">
            <a:avLst/>
          </a:prstGeom>
        </p:spPr>
        <p:txBody>
          <a:bodyPr/>
          <a:lstStyle>
            <a:lvl1pPr algn="r">
              <a:defRPr>
                <a:solidFill>
                  <a:schemeClr val="bg1"/>
                </a:solidFill>
              </a:defRPr>
            </a:lvl1pPr>
          </a:lstStyle>
          <a:p>
            <a:fld id="{E3470968-0CAD-4FEF-9D5B-7403C86CF7CC}" type="slidenum">
              <a:rPr lang="en-US" smtClean="0"/>
              <a:pPr/>
              <a:t>‹#›</a:t>
            </a:fld>
            <a:endParaRPr lang="en-US" dirty="0"/>
          </a:p>
        </p:txBody>
      </p:sp>
    </p:spTree>
    <p:extLst>
      <p:ext uri="{BB962C8B-B14F-4D97-AF65-F5344CB8AC3E}">
        <p14:creationId xmlns:p14="http://schemas.microsoft.com/office/powerpoint/2010/main" val="799854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6942F-5287-44AD-B4C7-AC5F4A8B6E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08C0F1-DAE3-43C0-96CF-5B76A74A3D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DD92C8-43C6-4251-AA5F-6E631900A1BE}"/>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91D936C7-A893-4436-93B5-6668AE08924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9856DFB-A755-4EC7-ACFB-D9234621291E}"/>
              </a:ext>
            </a:extLst>
          </p:cNvPr>
          <p:cNvSpPr>
            <a:spLocks noGrp="1"/>
          </p:cNvSpPr>
          <p:nvPr>
            <p:ph type="sldNum" sz="quarter" idx="12"/>
          </p:nvPr>
        </p:nvSpPr>
        <p:spPr>
          <a:xfrm>
            <a:off x="8610600" y="6356350"/>
            <a:ext cx="2743200" cy="365125"/>
          </a:xfrm>
          <a:prstGeom prst="rect">
            <a:avLst/>
          </a:prstGeom>
        </p:spPr>
        <p:txBody>
          <a:bodyPr/>
          <a:lstStyle/>
          <a:p>
            <a:fld id="{66413B6B-DEB6-4CBC-9D4F-E307FF49A43F}" type="slidenum">
              <a:rPr lang="en-US" smtClean="0"/>
              <a:t>‹#›</a:t>
            </a:fld>
            <a:endParaRPr lang="en-US" dirty="0"/>
          </a:p>
        </p:txBody>
      </p:sp>
    </p:spTree>
    <p:extLst>
      <p:ext uri="{BB962C8B-B14F-4D97-AF65-F5344CB8AC3E}">
        <p14:creationId xmlns:p14="http://schemas.microsoft.com/office/powerpoint/2010/main" val="26694866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D5839-8979-4639-B263-E2CB0CBBE0F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E076DB-033D-401B-BE73-CE88C12E181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CDF91C-C94E-4EF5-AE4A-D22B7196A19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48D088-7B44-4110-9076-2E791F549DE1}"/>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F00C3844-E64E-44B6-ADEC-91C2C92FD82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CD2EE94-048F-4D0D-B4D0-CC19D31B34A9}"/>
              </a:ext>
            </a:extLst>
          </p:cNvPr>
          <p:cNvSpPr>
            <a:spLocks noGrp="1"/>
          </p:cNvSpPr>
          <p:nvPr>
            <p:ph type="sldNum" sz="quarter" idx="12"/>
          </p:nvPr>
        </p:nvSpPr>
        <p:spPr>
          <a:xfrm>
            <a:off x="8610600" y="6356350"/>
            <a:ext cx="2743200" cy="365125"/>
          </a:xfrm>
          <a:prstGeom prst="rect">
            <a:avLst/>
          </a:prstGeom>
        </p:spPr>
        <p:txBody>
          <a:bodyPr/>
          <a:lstStyle/>
          <a:p>
            <a:fld id="{E3470968-0CAD-4FEF-9D5B-7403C86CF7CC}" type="slidenum">
              <a:rPr lang="en-US" smtClean="0"/>
              <a:t>‹#›</a:t>
            </a:fld>
            <a:endParaRPr lang="en-US" dirty="0"/>
          </a:p>
        </p:txBody>
      </p:sp>
    </p:spTree>
    <p:extLst>
      <p:ext uri="{BB962C8B-B14F-4D97-AF65-F5344CB8AC3E}">
        <p14:creationId xmlns:p14="http://schemas.microsoft.com/office/powerpoint/2010/main" val="3337752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A1808-59E6-442E-9017-39DEFB07EB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238AD7-47E3-4F3B-8FA2-43BB24EDFBC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1D51C9F-2A33-4743-9E29-3576BE8E92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B56489-BDBD-4667-AAC5-BB219BF49167}"/>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D30B8B88-BAEC-4593-BB8C-2FAD21E1C16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554A737A-745F-4159-B4F1-939A2C96D205}"/>
              </a:ext>
            </a:extLst>
          </p:cNvPr>
          <p:cNvSpPr>
            <a:spLocks noGrp="1"/>
          </p:cNvSpPr>
          <p:nvPr>
            <p:ph type="sldNum" sz="quarter" idx="12"/>
          </p:nvPr>
        </p:nvSpPr>
        <p:spPr>
          <a:xfrm>
            <a:off x="8610600" y="6356350"/>
            <a:ext cx="2743200" cy="365125"/>
          </a:xfrm>
          <a:prstGeom prst="rect">
            <a:avLst/>
          </a:prstGeom>
        </p:spPr>
        <p:txBody>
          <a:bodyPr/>
          <a:lstStyle/>
          <a:p>
            <a:fld id="{E3470968-0CAD-4FEF-9D5B-7403C86CF7CC}" type="slidenum">
              <a:rPr lang="en-US" smtClean="0"/>
              <a:t>‹#›</a:t>
            </a:fld>
            <a:endParaRPr lang="en-US" dirty="0"/>
          </a:p>
        </p:txBody>
      </p:sp>
    </p:spTree>
    <p:extLst>
      <p:ext uri="{BB962C8B-B14F-4D97-AF65-F5344CB8AC3E}">
        <p14:creationId xmlns:p14="http://schemas.microsoft.com/office/powerpoint/2010/main" val="31292843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04C18-5A15-4357-9281-FC56C85C64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172F14-F1FD-4CBA-9B37-2024A3FF0FC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DB02C1-062C-4365-A234-B361D44403AB}"/>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C54CCE2F-7EBE-4D21-874A-B8AF7CE73BA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1DC3BE6-7903-4646-98CD-9501F1B39870}"/>
              </a:ext>
            </a:extLst>
          </p:cNvPr>
          <p:cNvSpPr>
            <a:spLocks noGrp="1"/>
          </p:cNvSpPr>
          <p:nvPr>
            <p:ph type="sldNum" sz="quarter" idx="12"/>
          </p:nvPr>
        </p:nvSpPr>
        <p:spPr>
          <a:xfrm>
            <a:off x="8610600" y="6356350"/>
            <a:ext cx="2743200" cy="365125"/>
          </a:xfrm>
          <a:prstGeom prst="rect">
            <a:avLst/>
          </a:prstGeom>
        </p:spPr>
        <p:txBody>
          <a:bodyPr/>
          <a:lstStyle/>
          <a:p>
            <a:fld id="{E3470968-0CAD-4FEF-9D5B-7403C86CF7CC}" type="slidenum">
              <a:rPr lang="en-US" smtClean="0"/>
              <a:t>‹#›</a:t>
            </a:fld>
            <a:endParaRPr lang="en-US" dirty="0"/>
          </a:p>
        </p:txBody>
      </p:sp>
    </p:spTree>
    <p:extLst>
      <p:ext uri="{BB962C8B-B14F-4D97-AF65-F5344CB8AC3E}">
        <p14:creationId xmlns:p14="http://schemas.microsoft.com/office/powerpoint/2010/main" val="26171118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7119AA-A182-47F8-8DA8-D93FB22D386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CF0DB2-D6A0-433C-95C1-11C40A2D11C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A695B2-B8FD-42D9-B29D-13BC80210991}"/>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672FD47E-427E-4FBC-A3E6-0291DB64ADC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EDD13AE-BE65-47B5-8064-97974C22DC31}"/>
              </a:ext>
            </a:extLst>
          </p:cNvPr>
          <p:cNvSpPr>
            <a:spLocks noGrp="1"/>
          </p:cNvSpPr>
          <p:nvPr>
            <p:ph type="sldNum" sz="quarter" idx="12"/>
          </p:nvPr>
        </p:nvSpPr>
        <p:spPr>
          <a:xfrm>
            <a:off x="8610600" y="6356350"/>
            <a:ext cx="2743200" cy="365125"/>
          </a:xfrm>
          <a:prstGeom prst="rect">
            <a:avLst/>
          </a:prstGeom>
        </p:spPr>
        <p:txBody>
          <a:bodyPr/>
          <a:lstStyle/>
          <a:p>
            <a:fld id="{E3470968-0CAD-4FEF-9D5B-7403C86CF7CC}" type="slidenum">
              <a:rPr lang="en-US" smtClean="0"/>
              <a:t>‹#›</a:t>
            </a:fld>
            <a:endParaRPr lang="en-US" dirty="0"/>
          </a:p>
        </p:txBody>
      </p:sp>
    </p:spTree>
    <p:extLst>
      <p:ext uri="{BB962C8B-B14F-4D97-AF65-F5344CB8AC3E}">
        <p14:creationId xmlns:p14="http://schemas.microsoft.com/office/powerpoint/2010/main" val="26481311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6DE6D-F34D-46AE-B9A2-EA19E20FE2E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20D836-C5A7-4034-8BD3-E90EB37B67E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DE819F-AFB1-49CD-8245-9FCCFA51418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2A3615D5-43FE-4764-BA97-D4FF576F16E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96E590F-7948-4390-A367-711AC910EA58}"/>
              </a:ext>
            </a:extLst>
          </p:cNvPr>
          <p:cNvSpPr>
            <a:spLocks noGrp="1"/>
          </p:cNvSpPr>
          <p:nvPr>
            <p:ph type="sldNum" sz="quarter" idx="12"/>
          </p:nvPr>
        </p:nvSpPr>
        <p:spPr/>
        <p:txBody>
          <a:bodyPr/>
          <a:lstStyle/>
          <a:p>
            <a:fld id="{E3470968-0CAD-4FEF-9D5B-7403C86CF7CC}" type="slidenum">
              <a:rPr lang="en-US" smtClean="0"/>
              <a:t>‹#›</a:t>
            </a:fld>
            <a:endParaRPr lang="en-US" dirty="0"/>
          </a:p>
        </p:txBody>
      </p:sp>
    </p:spTree>
    <p:extLst>
      <p:ext uri="{BB962C8B-B14F-4D97-AF65-F5344CB8AC3E}">
        <p14:creationId xmlns:p14="http://schemas.microsoft.com/office/powerpoint/2010/main" val="12999749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CFA77-B875-4A6B-BD91-A8E028363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DEC2E4-E7A4-4C0D-BA06-FC5974E7F23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C4DBEA-AD72-4EEC-85EF-E7BF14E3BA2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DB29D98D-7C11-4FE9-B002-B058D7631A8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4D929E2-430E-4743-BA91-4537817885AC}"/>
              </a:ext>
            </a:extLst>
          </p:cNvPr>
          <p:cNvSpPr>
            <a:spLocks noGrp="1"/>
          </p:cNvSpPr>
          <p:nvPr>
            <p:ph type="sldNum" sz="quarter" idx="12"/>
          </p:nvPr>
        </p:nvSpPr>
        <p:spPr/>
        <p:txBody>
          <a:bodyPr/>
          <a:lstStyle/>
          <a:p>
            <a:fld id="{E3470968-0CAD-4FEF-9D5B-7403C86CF7CC}" type="slidenum">
              <a:rPr lang="en-US" smtClean="0"/>
              <a:t>‹#›</a:t>
            </a:fld>
            <a:endParaRPr lang="en-US" dirty="0"/>
          </a:p>
        </p:txBody>
      </p:sp>
    </p:spTree>
    <p:extLst>
      <p:ext uri="{BB962C8B-B14F-4D97-AF65-F5344CB8AC3E}">
        <p14:creationId xmlns:p14="http://schemas.microsoft.com/office/powerpoint/2010/main" val="36566845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469A9-EEEE-42F5-A41A-3040A95FD28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EC139B-D5DA-4C2C-A03B-86D8D8AD0BB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1737F8-00D1-45C8-98C9-F2F20A158F12}"/>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CE059314-97E0-49FD-8737-BC10615F33F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4369FE98-965A-4995-A4F0-94F6C22F12AF}"/>
              </a:ext>
            </a:extLst>
          </p:cNvPr>
          <p:cNvSpPr>
            <a:spLocks noGrp="1"/>
          </p:cNvSpPr>
          <p:nvPr>
            <p:ph type="sldNum" sz="quarter" idx="12"/>
          </p:nvPr>
        </p:nvSpPr>
        <p:spPr/>
        <p:txBody>
          <a:bodyPr/>
          <a:lstStyle/>
          <a:p>
            <a:fld id="{E3470968-0CAD-4FEF-9D5B-7403C86CF7CC}" type="slidenum">
              <a:rPr lang="en-US" smtClean="0"/>
              <a:t>‹#›</a:t>
            </a:fld>
            <a:endParaRPr lang="en-US" dirty="0"/>
          </a:p>
        </p:txBody>
      </p:sp>
    </p:spTree>
    <p:extLst>
      <p:ext uri="{BB962C8B-B14F-4D97-AF65-F5344CB8AC3E}">
        <p14:creationId xmlns:p14="http://schemas.microsoft.com/office/powerpoint/2010/main" val="2309219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14C7-C504-436C-8F3B-9A8CBFE27C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0567BA9-72D5-423C-A67C-5A572B1C65B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14369A-ECD2-4BD5-B036-72E2C5A967F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96199A-2BCD-4579-BE90-9C25D2B51D14}"/>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E0DDCB2D-4EEE-4EC8-B7ED-22F8B8E7ADE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DC7CBC7-A113-4AF9-8553-186131D50270}"/>
              </a:ext>
            </a:extLst>
          </p:cNvPr>
          <p:cNvSpPr>
            <a:spLocks noGrp="1"/>
          </p:cNvSpPr>
          <p:nvPr>
            <p:ph type="sldNum" sz="quarter" idx="12"/>
          </p:nvPr>
        </p:nvSpPr>
        <p:spPr/>
        <p:txBody>
          <a:bodyPr/>
          <a:lstStyle/>
          <a:p>
            <a:fld id="{E3470968-0CAD-4FEF-9D5B-7403C86CF7CC}" type="slidenum">
              <a:rPr lang="en-US" smtClean="0"/>
              <a:t>‹#›</a:t>
            </a:fld>
            <a:endParaRPr lang="en-US" dirty="0"/>
          </a:p>
        </p:txBody>
      </p:sp>
    </p:spTree>
    <p:extLst>
      <p:ext uri="{BB962C8B-B14F-4D97-AF65-F5344CB8AC3E}">
        <p14:creationId xmlns:p14="http://schemas.microsoft.com/office/powerpoint/2010/main" val="764889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99F36-733A-48FA-8B37-26693A7339B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8AE7B5C-CBFF-452A-A9BA-1FE8BF1E12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79A9B8-0A99-4D30-B6DA-3AA89D2A29C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1FEAF1-98DD-49C1-A7D2-24BFD5875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919975-D28C-4B3D-A1D9-7BC34E20505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7316D7-B54A-4340-8955-F65CE0D1FE44}"/>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FC651D87-F1E4-4951-98B3-5571426884A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326BF259-0A5C-42EF-B155-5A62BED3D7FE}"/>
              </a:ext>
            </a:extLst>
          </p:cNvPr>
          <p:cNvSpPr>
            <a:spLocks noGrp="1"/>
          </p:cNvSpPr>
          <p:nvPr>
            <p:ph type="sldNum" sz="quarter" idx="12"/>
          </p:nvPr>
        </p:nvSpPr>
        <p:spPr/>
        <p:txBody>
          <a:bodyPr/>
          <a:lstStyle/>
          <a:p>
            <a:fld id="{E3470968-0CAD-4FEF-9D5B-7403C86CF7CC}" type="slidenum">
              <a:rPr lang="en-US" smtClean="0"/>
              <a:t>‹#›</a:t>
            </a:fld>
            <a:endParaRPr lang="en-US" dirty="0"/>
          </a:p>
        </p:txBody>
      </p:sp>
    </p:spTree>
    <p:extLst>
      <p:ext uri="{BB962C8B-B14F-4D97-AF65-F5344CB8AC3E}">
        <p14:creationId xmlns:p14="http://schemas.microsoft.com/office/powerpoint/2010/main" val="39930536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C3B3D-9589-4486-900D-53246559023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3F2BFDE-E8A8-497A-917C-A615C83F131F}"/>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AACE4D74-B488-4CA2-9698-425F8FEE302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2CA2FBC8-E0A7-42A4-99F7-83CD387A0687}"/>
              </a:ext>
            </a:extLst>
          </p:cNvPr>
          <p:cNvSpPr>
            <a:spLocks noGrp="1"/>
          </p:cNvSpPr>
          <p:nvPr>
            <p:ph type="sldNum" sz="quarter" idx="12"/>
          </p:nvPr>
        </p:nvSpPr>
        <p:spPr/>
        <p:txBody>
          <a:bodyPr/>
          <a:lstStyle/>
          <a:p>
            <a:fld id="{E3470968-0CAD-4FEF-9D5B-7403C86CF7CC}" type="slidenum">
              <a:rPr lang="en-US" smtClean="0"/>
              <a:t>‹#›</a:t>
            </a:fld>
            <a:endParaRPr lang="en-US" dirty="0"/>
          </a:p>
        </p:txBody>
      </p:sp>
    </p:spTree>
    <p:extLst>
      <p:ext uri="{BB962C8B-B14F-4D97-AF65-F5344CB8AC3E}">
        <p14:creationId xmlns:p14="http://schemas.microsoft.com/office/powerpoint/2010/main" val="1674218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E99D-D9DE-4CD7-BF52-C209F18EB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F053D00-6BE2-4BF4-A0EE-46E2A75AAE0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0EE203-D4B7-4864-A479-286F903E2B1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FF97A0-C3BF-4DD0-9E1D-8EE5E76FDE69}"/>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C6EE0CAD-DEBD-4026-BC71-91A58DE9C93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A74B57FC-8AA8-4D36-B9FD-8D4376FE8766}"/>
              </a:ext>
            </a:extLst>
          </p:cNvPr>
          <p:cNvSpPr>
            <a:spLocks noGrp="1"/>
          </p:cNvSpPr>
          <p:nvPr>
            <p:ph type="sldNum" sz="quarter" idx="12"/>
          </p:nvPr>
        </p:nvSpPr>
        <p:spPr>
          <a:xfrm>
            <a:off x="8610600" y="6356350"/>
            <a:ext cx="2743200" cy="365125"/>
          </a:xfrm>
          <a:prstGeom prst="rect">
            <a:avLst/>
          </a:prstGeom>
        </p:spPr>
        <p:txBody>
          <a:bodyPr/>
          <a:lstStyle/>
          <a:p>
            <a:fld id="{66413B6B-DEB6-4CBC-9D4F-E307FF49A43F}" type="slidenum">
              <a:rPr lang="en-US" smtClean="0"/>
              <a:t>‹#›</a:t>
            </a:fld>
            <a:endParaRPr lang="en-US" dirty="0"/>
          </a:p>
        </p:txBody>
      </p:sp>
    </p:spTree>
    <p:extLst>
      <p:ext uri="{BB962C8B-B14F-4D97-AF65-F5344CB8AC3E}">
        <p14:creationId xmlns:p14="http://schemas.microsoft.com/office/powerpoint/2010/main" val="977209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345F7B-4E89-4AFB-BE3E-EF56F6DD344E}"/>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B54BBB3F-3C59-4192-A33C-CA1D216FA89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8A9C3BA-24D3-4414-B6E5-FC67951E9230}"/>
              </a:ext>
            </a:extLst>
          </p:cNvPr>
          <p:cNvSpPr>
            <a:spLocks noGrp="1"/>
          </p:cNvSpPr>
          <p:nvPr>
            <p:ph type="sldNum" sz="quarter" idx="12"/>
          </p:nvPr>
        </p:nvSpPr>
        <p:spPr/>
        <p:txBody>
          <a:bodyPr/>
          <a:lstStyle/>
          <a:p>
            <a:fld id="{E3470968-0CAD-4FEF-9D5B-7403C86CF7CC}" type="slidenum">
              <a:rPr lang="en-US" smtClean="0"/>
              <a:t>‹#›</a:t>
            </a:fld>
            <a:endParaRPr lang="en-US" dirty="0"/>
          </a:p>
        </p:txBody>
      </p:sp>
    </p:spTree>
    <p:extLst>
      <p:ext uri="{BB962C8B-B14F-4D97-AF65-F5344CB8AC3E}">
        <p14:creationId xmlns:p14="http://schemas.microsoft.com/office/powerpoint/2010/main" val="4181140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D5839-8979-4639-B263-E2CB0CBBE0F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E076DB-033D-401B-BE73-CE88C12E181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CDF91C-C94E-4EF5-AE4A-D22B7196A19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48D088-7B44-4110-9076-2E791F549DE1}"/>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F00C3844-E64E-44B6-ADEC-91C2C92FD82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CD2EE94-048F-4D0D-B4D0-CC19D31B34A9}"/>
              </a:ext>
            </a:extLst>
          </p:cNvPr>
          <p:cNvSpPr>
            <a:spLocks noGrp="1"/>
          </p:cNvSpPr>
          <p:nvPr>
            <p:ph type="sldNum" sz="quarter" idx="12"/>
          </p:nvPr>
        </p:nvSpPr>
        <p:spPr/>
        <p:txBody>
          <a:bodyPr/>
          <a:lstStyle/>
          <a:p>
            <a:fld id="{E3470968-0CAD-4FEF-9D5B-7403C86CF7CC}" type="slidenum">
              <a:rPr lang="en-US" smtClean="0"/>
              <a:t>‹#›</a:t>
            </a:fld>
            <a:endParaRPr lang="en-US" dirty="0"/>
          </a:p>
        </p:txBody>
      </p:sp>
    </p:spTree>
    <p:extLst>
      <p:ext uri="{BB962C8B-B14F-4D97-AF65-F5344CB8AC3E}">
        <p14:creationId xmlns:p14="http://schemas.microsoft.com/office/powerpoint/2010/main" val="11257632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A1808-59E6-442E-9017-39DEFB07EB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238AD7-47E3-4F3B-8FA2-43BB24EDFBC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1D51C9F-2A33-4743-9E29-3576BE8E92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B56489-BDBD-4667-AAC5-BB219BF49167}"/>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D30B8B88-BAEC-4593-BB8C-2FAD21E1C16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554A737A-745F-4159-B4F1-939A2C96D205}"/>
              </a:ext>
            </a:extLst>
          </p:cNvPr>
          <p:cNvSpPr>
            <a:spLocks noGrp="1"/>
          </p:cNvSpPr>
          <p:nvPr>
            <p:ph type="sldNum" sz="quarter" idx="12"/>
          </p:nvPr>
        </p:nvSpPr>
        <p:spPr/>
        <p:txBody>
          <a:bodyPr/>
          <a:lstStyle/>
          <a:p>
            <a:fld id="{E3470968-0CAD-4FEF-9D5B-7403C86CF7CC}" type="slidenum">
              <a:rPr lang="en-US" smtClean="0"/>
              <a:t>‹#›</a:t>
            </a:fld>
            <a:endParaRPr lang="en-US" dirty="0"/>
          </a:p>
        </p:txBody>
      </p:sp>
    </p:spTree>
    <p:extLst>
      <p:ext uri="{BB962C8B-B14F-4D97-AF65-F5344CB8AC3E}">
        <p14:creationId xmlns:p14="http://schemas.microsoft.com/office/powerpoint/2010/main" val="1257310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04C18-5A15-4357-9281-FC56C85C64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172F14-F1FD-4CBA-9B37-2024A3FF0FC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DB02C1-062C-4365-A234-B361D44403AB}"/>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C54CCE2F-7EBE-4D21-874A-B8AF7CE73BA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1DC3BE6-7903-4646-98CD-9501F1B39870}"/>
              </a:ext>
            </a:extLst>
          </p:cNvPr>
          <p:cNvSpPr>
            <a:spLocks noGrp="1"/>
          </p:cNvSpPr>
          <p:nvPr>
            <p:ph type="sldNum" sz="quarter" idx="12"/>
          </p:nvPr>
        </p:nvSpPr>
        <p:spPr/>
        <p:txBody>
          <a:bodyPr/>
          <a:lstStyle/>
          <a:p>
            <a:fld id="{E3470968-0CAD-4FEF-9D5B-7403C86CF7CC}" type="slidenum">
              <a:rPr lang="en-US" smtClean="0"/>
              <a:t>‹#›</a:t>
            </a:fld>
            <a:endParaRPr lang="en-US" dirty="0"/>
          </a:p>
        </p:txBody>
      </p:sp>
    </p:spTree>
    <p:extLst>
      <p:ext uri="{BB962C8B-B14F-4D97-AF65-F5344CB8AC3E}">
        <p14:creationId xmlns:p14="http://schemas.microsoft.com/office/powerpoint/2010/main" val="8491593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7119AA-A182-47F8-8DA8-D93FB22D386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CF0DB2-D6A0-433C-95C1-11C40A2D11C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A695B2-B8FD-42D9-B29D-13BC80210991}"/>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672FD47E-427E-4FBC-A3E6-0291DB64ADC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EDD13AE-BE65-47B5-8064-97974C22DC31}"/>
              </a:ext>
            </a:extLst>
          </p:cNvPr>
          <p:cNvSpPr>
            <a:spLocks noGrp="1"/>
          </p:cNvSpPr>
          <p:nvPr>
            <p:ph type="sldNum" sz="quarter" idx="12"/>
          </p:nvPr>
        </p:nvSpPr>
        <p:spPr/>
        <p:txBody>
          <a:bodyPr/>
          <a:lstStyle/>
          <a:p>
            <a:fld id="{E3470968-0CAD-4FEF-9D5B-7403C86CF7CC}" type="slidenum">
              <a:rPr lang="en-US" smtClean="0"/>
              <a:t>‹#›</a:t>
            </a:fld>
            <a:endParaRPr lang="en-US" dirty="0"/>
          </a:p>
        </p:txBody>
      </p:sp>
    </p:spTree>
    <p:extLst>
      <p:ext uri="{BB962C8B-B14F-4D97-AF65-F5344CB8AC3E}">
        <p14:creationId xmlns:p14="http://schemas.microsoft.com/office/powerpoint/2010/main" val="468649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1C42C-8F67-4B44-ADB5-92A36130669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2A9AA51-3B96-4903-8582-98BF816CF20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D29F8D-03D2-4F56-8F07-27506195344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DCA810-5FE7-4BCF-9676-9386C49207B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5D180B-935D-4099-8D25-2C6D6F1C283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527A6B-44CA-4182-94DE-9EBCDA3046C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8B287197-D6F6-498F-A7DC-A3267791810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D6D6B5E7-3B9F-46AD-A3FA-7542293D6976}"/>
              </a:ext>
            </a:extLst>
          </p:cNvPr>
          <p:cNvSpPr>
            <a:spLocks noGrp="1"/>
          </p:cNvSpPr>
          <p:nvPr>
            <p:ph type="sldNum" sz="quarter" idx="12"/>
          </p:nvPr>
        </p:nvSpPr>
        <p:spPr>
          <a:xfrm>
            <a:off x="8610600" y="6356350"/>
            <a:ext cx="2743200" cy="365125"/>
          </a:xfrm>
          <a:prstGeom prst="rect">
            <a:avLst/>
          </a:prstGeom>
        </p:spPr>
        <p:txBody>
          <a:bodyPr/>
          <a:lstStyle/>
          <a:p>
            <a:fld id="{66413B6B-DEB6-4CBC-9D4F-E307FF49A43F}" type="slidenum">
              <a:rPr lang="en-US" smtClean="0"/>
              <a:t>‹#›</a:t>
            </a:fld>
            <a:endParaRPr lang="en-US" dirty="0"/>
          </a:p>
        </p:txBody>
      </p:sp>
    </p:spTree>
    <p:extLst>
      <p:ext uri="{BB962C8B-B14F-4D97-AF65-F5344CB8AC3E}">
        <p14:creationId xmlns:p14="http://schemas.microsoft.com/office/powerpoint/2010/main" val="405624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14FA3-1188-4354-A09D-1EFE4B1EAD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0A90938-5404-4694-A131-90948C548594}"/>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AAFE239F-4BD1-4E70-BF36-D4018BF3E72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16804FF2-033E-4770-8AA6-E720A4B2F9FC}"/>
              </a:ext>
            </a:extLst>
          </p:cNvPr>
          <p:cNvSpPr>
            <a:spLocks noGrp="1"/>
          </p:cNvSpPr>
          <p:nvPr>
            <p:ph type="sldNum" sz="quarter" idx="12"/>
          </p:nvPr>
        </p:nvSpPr>
        <p:spPr>
          <a:xfrm>
            <a:off x="8610600" y="6356350"/>
            <a:ext cx="2743200" cy="365125"/>
          </a:xfrm>
          <a:prstGeom prst="rect">
            <a:avLst/>
          </a:prstGeom>
        </p:spPr>
        <p:txBody>
          <a:bodyPr/>
          <a:lstStyle/>
          <a:p>
            <a:fld id="{66413B6B-DEB6-4CBC-9D4F-E307FF49A43F}" type="slidenum">
              <a:rPr lang="en-US" smtClean="0"/>
              <a:t>‹#›</a:t>
            </a:fld>
            <a:endParaRPr lang="en-US" dirty="0"/>
          </a:p>
        </p:txBody>
      </p:sp>
    </p:spTree>
    <p:extLst>
      <p:ext uri="{BB962C8B-B14F-4D97-AF65-F5344CB8AC3E}">
        <p14:creationId xmlns:p14="http://schemas.microsoft.com/office/powerpoint/2010/main" val="1668184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DD493C-B387-4D1D-846C-8ADE61E6900D}"/>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A8C4E1AE-044B-45D5-B4C1-80EC4D288DF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B95E8C41-3D98-4EDB-BDE3-1E0F6F842FCD}"/>
              </a:ext>
            </a:extLst>
          </p:cNvPr>
          <p:cNvSpPr>
            <a:spLocks noGrp="1"/>
          </p:cNvSpPr>
          <p:nvPr>
            <p:ph type="sldNum" sz="quarter" idx="12"/>
          </p:nvPr>
        </p:nvSpPr>
        <p:spPr>
          <a:xfrm>
            <a:off x="8610600" y="6356350"/>
            <a:ext cx="2743200" cy="365125"/>
          </a:xfrm>
          <a:prstGeom prst="rect">
            <a:avLst/>
          </a:prstGeom>
        </p:spPr>
        <p:txBody>
          <a:bodyPr/>
          <a:lstStyle/>
          <a:p>
            <a:fld id="{66413B6B-DEB6-4CBC-9D4F-E307FF49A43F}" type="slidenum">
              <a:rPr lang="en-US" smtClean="0"/>
              <a:t>‹#›</a:t>
            </a:fld>
            <a:endParaRPr lang="en-US" dirty="0"/>
          </a:p>
        </p:txBody>
      </p:sp>
    </p:spTree>
    <p:extLst>
      <p:ext uri="{BB962C8B-B14F-4D97-AF65-F5344CB8AC3E}">
        <p14:creationId xmlns:p14="http://schemas.microsoft.com/office/powerpoint/2010/main" val="3224967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66D55-FEF2-408C-B514-BE9807F65B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A1BA4A-7E3E-403B-9652-5A32263C07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D11319-9E99-4C6B-962C-7486B9A26F8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27C083-AF53-4889-A4A4-CC89BD355C19}"/>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3CE10B19-9E2E-43CB-A41F-16D314EA1E7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20A34F3-E6B2-49F0-A5B5-FB77E2582311}"/>
              </a:ext>
            </a:extLst>
          </p:cNvPr>
          <p:cNvSpPr>
            <a:spLocks noGrp="1"/>
          </p:cNvSpPr>
          <p:nvPr>
            <p:ph type="sldNum" sz="quarter" idx="12"/>
          </p:nvPr>
        </p:nvSpPr>
        <p:spPr>
          <a:xfrm>
            <a:off x="8610600" y="6356350"/>
            <a:ext cx="2743200" cy="365125"/>
          </a:xfrm>
          <a:prstGeom prst="rect">
            <a:avLst/>
          </a:prstGeom>
        </p:spPr>
        <p:txBody>
          <a:bodyPr/>
          <a:lstStyle/>
          <a:p>
            <a:fld id="{66413B6B-DEB6-4CBC-9D4F-E307FF49A43F}" type="slidenum">
              <a:rPr lang="en-US" smtClean="0"/>
              <a:t>‹#›</a:t>
            </a:fld>
            <a:endParaRPr lang="en-US" dirty="0"/>
          </a:p>
        </p:txBody>
      </p:sp>
    </p:spTree>
    <p:extLst>
      <p:ext uri="{BB962C8B-B14F-4D97-AF65-F5344CB8AC3E}">
        <p14:creationId xmlns:p14="http://schemas.microsoft.com/office/powerpoint/2010/main" val="2829914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A77EC-9D0C-4671-A2B8-DA1204EDAA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17E1EA-DDCC-4E3B-970C-0A8F7E3C3AC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06F0D5F-136A-4332-81AB-DA19EC1858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BDE384-D9E5-47D9-8F2B-D7609973DA9F}"/>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1B13CCCA-CCEC-4FA6-902B-CB6367CCF7D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15982476-CA3C-4368-8336-E8C938B1FB65}"/>
              </a:ext>
            </a:extLst>
          </p:cNvPr>
          <p:cNvSpPr>
            <a:spLocks noGrp="1"/>
          </p:cNvSpPr>
          <p:nvPr>
            <p:ph type="sldNum" sz="quarter" idx="12"/>
          </p:nvPr>
        </p:nvSpPr>
        <p:spPr>
          <a:xfrm>
            <a:off x="8610600" y="6356350"/>
            <a:ext cx="2743200" cy="365125"/>
          </a:xfrm>
          <a:prstGeom prst="rect">
            <a:avLst/>
          </a:prstGeom>
        </p:spPr>
        <p:txBody>
          <a:bodyPr/>
          <a:lstStyle/>
          <a:p>
            <a:fld id="{66413B6B-DEB6-4CBC-9D4F-E307FF49A43F}" type="slidenum">
              <a:rPr lang="en-US" smtClean="0"/>
              <a:t>‹#›</a:t>
            </a:fld>
            <a:endParaRPr lang="en-US" dirty="0"/>
          </a:p>
        </p:txBody>
      </p:sp>
    </p:spTree>
    <p:extLst>
      <p:ext uri="{BB962C8B-B14F-4D97-AF65-F5344CB8AC3E}">
        <p14:creationId xmlns:p14="http://schemas.microsoft.com/office/powerpoint/2010/main" val="1093034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
              <a:srgbClr val="0192FF">
                <a:alpha val="97000"/>
              </a:srgb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descr="Diagram, engineering drawing&#10;&#10;Description automatically generated">
            <a:extLst>
              <a:ext uri="{FF2B5EF4-FFF2-40B4-BE49-F238E27FC236}">
                <a16:creationId xmlns:a16="http://schemas.microsoft.com/office/drawing/2014/main" id="{4BC766BC-8C41-4696-82A1-DC8CAFB6EE71}"/>
              </a:ext>
            </a:extLst>
          </p:cNvPr>
          <p:cNvPicPr>
            <a:picLocks noChangeAspect="1"/>
          </p:cNvPicPr>
          <p:nvPr userDrawn="1"/>
        </p:nvPicPr>
        <p:blipFill rotWithShape="1">
          <a:blip r:embed="rId13" cstate="hqprint">
            <a:alphaModFix amt="20000"/>
            <a:extLst>
              <a:ext uri="{28A0092B-C50C-407E-A947-70E740481C1C}">
                <a14:useLocalDpi xmlns:a14="http://schemas.microsoft.com/office/drawing/2010/main"/>
              </a:ext>
            </a:extLst>
          </a:blip>
          <a:srcRect/>
          <a:stretch/>
        </p:blipFill>
        <p:spPr>
          <a:xfrm rot="488307">
            <a:off x="-1217827" y="1490832"/>
            <a:ext cx="11076934" cy="7670536"/>
          </a:xfrm>
          <a:prstGeom prst="rect">
            <a:avLst/>
          </a:prstGeom>
        </p:spPr>
      </p:pic>
      <p:sp>
        <p:nvSpPr>
          <p:cNvPr id="7" name="Rectangle 6">
            <a:extLst>
              <a:ext uri="{FF2B5EF4-FFF2-40B4-BE49-F238E27FC236}">
                <a16:creationId xmlns:a16="http://schemas.microsoft.com/office/drawing/2014/main" id="{E4391F4F-2602-44CB-AB1E-5C02D3775A9E}"/>
              </a:ext>
            </a:extLst>
          </p:cNvPr>
          <p:cNvSpPr/>
          <p:nvPr userDrawn="1"/>
        </p:nvSpPr>
        <p:spPr>
          <a:xfrm>
            <a:off x="8766810" y="0"/>
            <a:ext cx="3425190" cy="685800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31933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
              <a:srgbClr val="0192FF">
                <a:alpha val="97000"/>
              </a:srgb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descr="Diagram, engineering drawing&#10;&#10;Description automatically generated">
            <a:extLst>
              <a:ext uri="{FF2B5EF4-FFF2-40B4-BE49-F238E27FC236}">
                <a16:creationId xmlns:a16="http://schemas.microsoft.com/office/drawing/2014/main" id="{4BC766BC-8C41-4696-82A1-DC8CAFB6EE71}"/>
              </a:ext>
            </a:extLst>
          </p:cNvPr>
          <p:cNvPicPr>
            <a:picLocks noChangeAspect="1"/>
          </p:cNvPicPr>
          <p:nvPr userDrawn="1"/>
        </p:nvPicPr>
        <p:blipFill rotWithShape="1">
          <a:blip r:embed="rId13" cstate="hqprint">
            <a:alphaModFix amt="20000"/>
            <a:extLst>
              <a:ext uri="{28A0092B-C50C-407E-A947-70E740481C1C}">
                <a14:useLocalDpi xmlns:a14="http://schemas.microsoft.com/office/drawing/2010/main"/>
              </a:ext>
            </a:extLst>
          </a:blip>
          <a:srcRect/>
          <a:stretch/>
        </p:blipFill>
        <p:spPr>
          <a:xfrm rot="488307">
            <a:off x="-1217827" y="1490832"/>
            <a:ext cx="11076934" cy="7670536"/>
          </a:xfrm>
          <a:prstGeom prst="rect">
            <a:avLst/>
          </a:prstGeom>
        </p:spPr>
      </p:pic>
      <p:sp>
        <p:nvSpPr>
          <p:cNvPr id="2" name="Slide Number Placeholder 3">
            <a:extLst>
              <a:ext uri="{FF2B5EF4-FFF2-40B4-BE49-F238E27FC236}">
                <a16:creationId xmlns:a16="http://schemas.microsoft.com/office/drawing/2014/main" id="{B672580B-FCC2-A9D2-3263-01D1E6A8FF2F}"/>
              </a:ext>
            </a:extLst>
          </p:cNvPr>
          <p:cNvSpPr>
            <a:spLocks noGrp="1"/>
          </p:cNvSpPr>
          <p:nvPr>
            <p:ph type="sldNum" sz="quarter" idx="4"/>
          </p:nvPr>
        </p:nvSpPr>
        <p:spPr>
          <a:xfrm>
            <a:off x="8610600" y="6356350"/>
            <a:ext cx="2743200" cy="365125"/>
          </a:xfrm>
          <a:prstGeom prst="rect">
            <a:avLst/>
          </a:prstGeom>
        </p:spPr>
        <p:txBody>
          <a:bodyPr/>
          <a:lstStyle>
            <a:lvl1pPr algn="r">
              <a:defRPr>
                <a:solidFill>
                  <a:schemeClr val="bg1"/>
                </a:solidFill>
              </a:defRPr>
            </a:lvl1pPr>
          </a:lstStyle>
          <a:p>
            <a:fld id="{66413B6B-DEB6-4CBC-9D4F-E307FF49A43F}" type="slidenum">
              <a:rPr lang="en-US" smtClean="0"/>
              <a:pPr/>
              <a:t>‹#›</a:t>
            </a:fld>
            <a:endParaRPr lang="en-US" dirty="0"/>
          </a:p>
        </p:txBody>
      </p:sp>
    </p:spTree>
    <p:extLst>
      <p:ext uri="{BB962C8B-B14F-4D97-AF65-F5344CB8AC3E}">
        <p14:creationId xmlns:p14="http://schemas.microsoft.com/office/powerpoint/2010/main" val="214689044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
              <a:srgbClr val="0192FF">
                <a:alpha val="97000"/>
              </a:srgb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8" name="Picture 7" descr="Diagram, engineering drawing&#10;&#10;Description automatically generated">
            <a:extLst>
              <a:ext uri="{FF2B5EF4-FFF2-40B4-BE49-F238E27FC236}">
                <a16:creationId xmlns:a16="http://schemas.microsoft.com/office/drawing/2014/main" id="{BE1E5EE9-BC2E-47BA-AD90-7221B8E3E07D}"/>
              </a:ext>
            </a:extLst>
          </p:cNvPr>
          <p:cNvPicPr>
            <a:picLocks noChangeAspect="1"/>
          </p:cNvPicPr>
          <p:nvPr userDrawn="1"/>
        </p:nvPicPr>
        <p:blipFill rotWithShape="1">
          <a:blip r:embed="rId13" cstate="hqprint">
            <a:alphaModFix amt="20000"/>
            <a:extLst>
              <a:ext uri="{28A0092B-C50C-407E-A947-70E740481C1C}">
                <a14:useLocalDpi xmlns:a14="http://schemas.microsoft.com/office/drawing/2010/main"/>
              </a:ext>
            </a:extLst>
          </a:blip>
          <a:srcRect/>
          <a:stretch/>
        </p:blipFill>
        <p:spPr>
          <a:xfrm rot="488307">
            <a:off x="-1217827" y="1490832"/>
            <a:ext cx="11076934" cy="7670536"/>
          </a:xfrm>
          <a:prstGeom prst="rect">
            <a:avLst/>
          </a:prstGeom>
        </p:spPr>
      </p:pic>
      <p:sp>
        <p:nvSpPr>
          <p:cNvPr id="9" name="Rectangle 8">
            <a:extLst>
              <a:ext uri="{FF2B5EF4-FFF2-40B4-BE49-F238E27FC236}">
                <a16:creationId xmlns:a16="http://schemas.microsoft.com/office/drawing/2014/main" id="{AECCDE3B-F520-4DF6-AD34-B9BDA37AB0B1}"/>
              </a:ext>
            </a:extLst>
          </p:cNvPr>
          <p:cNvSpPr/>
          <p:nvPr userDrawn="1"/>
        </p:nvSpPr>
        <p:spPr>
          <a:xfrm>
            <a:off x="0" y="0"/>
            <a:ext cx="12192000" cy="91440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93249C51-DC46-47BE-9514-AC73A9292939}"/>
              </a:ext>
            </a:extLst>
          </p:cNvPr>
          <p:cNvPicPr>
            <a:picLocks noChangeAspect="1"/>
          </p:cNvPicPr>
          <p:nvPr userDrawn="1"/>
        </p:nvPicPr>
        <p:blipFill>
          <a:blip r:embed="rId14" cstate="hqprint">
            <a:extLst>
              <a:ext uri="{28A0092B-C50C-407E-A947-70E740481C1C}">
                <a14:useLocalDpi xmlns:a14="http://schemas.microsoft.com/office/drawing/2010/main"/>
              </a:ext>
            </a:extLst>
          </a:blip>
          <a:srcRect/>
          <a:stretch/>
        </p:blipFill>
        <p:spPr>
          <a:xfrm>
            <a:off x="10695528" y="92415"/>
            <a:ext cx="1316544" cy="729569"/>
          </a:xfrm>
          <a:prstGeom prst="rect">
            <a:avLst/>
          </a:prstGeom>
        </p:spPr>
      </p:pic>
      <p:sp>
        <p:nvSpPr>
          <p:cNvPr id="2" name="Slide Number Placeholder 5">
            <a:extLst>
              <a:ext uri="{FF2B5EF4-FFF2-40B4-BE49-F238E27FC236}">
                <a16:creationId xmlns:a16="http://schemas.microsoft.com/office/drawing/2014/main" id="{57E25D23-3727-7F35-EF2C-692E42F03720}"/>
              </a:ext>
            </a:extLst>
          </p:cNvPr>
          <p:cNvSpPr>
            <a:spLocks noGrp="1"/>
          </p:cNvSpPr>
          <p:nvPr>
            <p:ph type="sldNum" sz="quarter" idx="4"/>
          </p:nvPr>
        </p:nvSpPr>
        <p:spPr>
          <a:xfrm>
            <a:off x="8610600" y="6356350"/>
            <a:ext cx="2743200" cy="365125"/>
          </a:xfrm>
          <a:prstGeom prst="rect">
            <a:avLst/>
          </a:prstGeom>
        </p:spPr>
        <p:txBody>
          <a:bodyPr/>
          <a:lstStyle>
            <a:lvl1pPr algn="r">
              <a:defRPr>
                <a:solidFill>
                  <a:schemeClr val="bg1"/>
                </a:solidFill>
              </a:defRPr>
            </a:lvl1pPr>
          </a:lstStyle>
          <a:p>
            <a:fld id="{E3470968-0CAD-4FEF-9D5B-7403C86CF7CC}" type="slidenum">
              <a:rPr lang="en-US" smtClean="0"/>
              <a:pPr/>
              <a:t>‹#›</a:t>
            </a:fld>
            <a:endParaRPr lang="en-US" dirty="0"/>
          </a:p>
        </p:txBody>
      </p:sp>
    </p:spTree>
    <p:extLst>
      <p:ext uri="{BB962C8B-B14F-4D97-AF65-F5344CB8AC3E}">
        <p14:creationId xmlns:p14="http://schemas.microsoft.com/office/powerpoint/2010/main" val="39292721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
              <a:srgbClr val="0192FF">
                <a:alpha val="97000"/>
              </a:srgb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190BB37-7AF2-488D-9689-2D3EFFA7D7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470968-0CAD-4FEF-9D5B-7403C86CF7CC}" type="slidenum">
              <a:rPr lang="en-US" smtClean="0"/>
              <a:t>‹#›</a:t>
            </a:fld>
            <a:endParaRPr lang="en-US" dirty="0"/>
          </a:p>
        </p:txBody>
      </p:sp>
      <p:pic>
        <p:nvPicPr>
          <p:cNvPr id="3" name="Picture 2" descr="A picture containing icon&#10;&#10;Description automatically generated">
            <a:extLst>
              <a:ext uri="{FF2B5EF4-FFF2-40B4-BE49-F238E27FC236}">
                <a16:creationId xmlns:a16="http://schemas.microsoft.com/office/drawing/2014/main" id="{F56B508D-D39E-43E9-9C89-627E384AFC2F}"/>
              </a:ext>
            </a:extLst>
          </p:cNvPr>
          <p:cNvPicPr>
            <a:picLocks noChangeAspect="1"/>
          </p:cNvPicPr>
          <p:nvPr userDrawn="1"/>
        </p:nvPicPr>
        <p:blipFill rotWithShape="1">
          <a:blip r:embed="rId13">
            <a:extLst>
              <a:ext uri="{28A0092B-C50C-407E-A947-70E740481C1C}">
                <a14:useLocalDpi xmlns:a14="http://schemas.microsoft.com/office/drawing/2010/main"/>
              </a:ext>
            </a:extLst>
          </a:blip>
          <a:srcRect l="8756" t="17386" r="6912" b="5157"/>
          <a:stretch/>
        </p:blipFill>
        <p:spPr>
          <a:xfrm>
            <a:off x="1020026" y="510677"/>
            <a:ext cx="10680031" cy="6347323"/>
          </a:xfrm>
          <a:prstGeom prst="rect">
            <a:avLst/>
          </a:prstGeom>
        </p:spPr>
      </p:pic>
      <p:sp>
        <p:nvSpPr>
          <p:cNvPr id="9" name="Rectangle 8">
            <a:extLst>
              <a:ext uri="{FF2B5EF4-FFF2-40B4-BE49-F238E27FC236}">
                <a16:creationId xmlns:a16="http://schemas.microsoft.com/office/drawing/2014/main" id="{AECCDE3B-F520-4DF6-AD34-B9BDA37AB0B1}"/>
              </a:ext>
            </a:extLst>
          </p:cNvPr>
          <p:cNvSpPr/>
          <p:nvPr userDrawn="1"/>
        </p:nvSpPr>
        <p:spPr>
          <a:xfrm>
            <a:off x="0" y="0"/>
            <a:ext cx="12192000" cy="91440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04B63BBB-EBF2-F2F4-6E4A-E4A4D26C055C}"/>
              </a:ext>
            </a:extLst>
          </p:cNvPr>
          <p:cNvPicPr>
            <a:picLocks noChangeAspect="1"/>
          </p:cNvPicPr>
          <p:nvPr userDrawn="1"/>
        </p:nvPicPr>
        <p:blipFill>
          <a:blip r:embed="rId14" cstate="hqprint">
            <a:extLst>
              <a:ext uri="{28A0092B-C50C-407E-A947-70E740481C1C}">
                <a14:useLocalDpi xmlns:a14="http://schemas.microsoft.com/office/drawing/2010/main"/>
              </a:ext>
            </a:extLst>
          </a:blip>
          <a:srcRect/>
          <a:stretch/>
        </p:blipFill>
        <p:spPr>
          <a:xfrm>
            <a:off x="10695528" y="92415"/>
            <a:ext cx="1316544" cy="729569"/>
          </a:xfrm>
          <a:prstGeom prst="rect">
            <a:avLst/>
          </a:prstGeom>
        </p:spPr>
      </p:pic>
    </p:spTree>
    <p:extLst>
      <p:ext uri="{BB962C8B-B14F-4D97-AF65-F5344CB8AC3E}">
        <p14:creationId xmlns:p14="http://schemas.microsoft.com/office/powerpoint/2010/main" val="33037336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11.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15.jp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9.xml"/><Relationship Id="rId5" Type="http://schemas.openxmlformats.org/officeDocument/2006/relationships/image" Target="../media/image16.jp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9.xml"/><Relationship Id="rId5" Type="http://schemas.openxmlformats.org/officeDocument/2006/relationships/image" Target="../media/image19.jpg"/><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58F99F-41C1-A492-D48F-C1A75F5571C7}"/>
              </a:ext>
            </a:extLst>
          </p:cNvPr>
          <p:cNvSpPr/>
          <p:nvPr/>
        </p:nvSpPr>
        <p:spPr>
          <a:xfrm>
            <a:off x="0" y="0"/>
            <a:ext cx="12192000" cy="6858000"/>
          </a:xfrm>
          <a:prstGeom prst="rect">
            <a:avLst/>
          </a:prstGeom>
          <a:solidFill>
            <a:srgbClr val="0046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igh angle view of a football field&#10;&#10;Description automatically generated">
            <a:extLst>
              <a:ext uri="{FF2B5EF4-FFF2-40B4-BE49-F238E27FC236}">
                <a16:creationId xmlns:a16="http://schemas.microsoft.com/office/drawing/2014/main" id="{B41DD49B-7C11-D8CC-2BE4-A8299B2CCB53}"/>
              </a:ext>
            </a:extLst>
          </p:cNvPr>
          <p:cNvPicPr>
            <a:picLocks noChangeAspect="1"/>
          </p:cNvPicPr>
          <p:nvPr/>
        </p:nvPicPr>
        <p:blipFill rotWithShape="1">
          <a:blip r:embed="rId3">
            <a:duotone>
              <a:prstClr val="black"/>
              <a:schemeClr val="accent5">
                <a:tint val="45000"/>
                <a:satMod val="400000"/>
              </a:schemeClr>
            </a:duotone>
            <a:alphaModFix amt="50000"/>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l="3402" t="7251" r="3372" b="13793"/>
          <a:stretch/>
        </p:blipFill>
        <p:spPr>
          <a:xfrm>
            <a:off x="-1" y="0"/>
            <a:ext cx="12192000" cy="6858000"/>
          </a:xfrm>
          <a:prstGeom prst="rect">
            <a:avLst/>
          </a:prstGeom>
        </p:spPr>
      </p:pic>
      <p:sp>
        <p:nvSpPr>
          <p:cNvPr id="8" name="TextBox 7">
            <a:extLst>
              <a:ext uri="{FF2B5EF4-FFF2-40B4-BE49-F238E27FC236}">
                <a16:creationId xmlns:a16="http://schemas.microsoft.com/office/drawing/2014/main" id="{1D7EAFEC-9B85-46E6-8508-066C27D8FD93}"/>
              </a:ext>
            </a:extLst>
          </p:cNvPr>
          <p:cNvSpPr txBox="1"/>
          <p:nvPr/>
        </p:nvSpPr>
        <p:spPr>
          <a:xfrm>
            <a:off x="504825" y="1246715"/>
            <a:ext cx="11422132" cy="661720"/>
          </a:xfrm>
          <a:prstGeom prst="rect">
            <a:avLst/>
          </a:prstGeom>
          <a:noFill/>
        </p:spPr>
        <p:txBody>
          <a:bodyPr wrap="square" rtlCol="0">
            <a:spAutoFit/>
          </a:bodyPr>
          <a:lstStyle/>
          <a:p>
            <a:pPr marL="457200" indent="-457200">
              <a:spcAft>
                <a:spcPts val="600"/>
              </a:spcAft>
              <a:buFont typeface="Wingdings" panose="05000000000000000000" pitchFamily="2" charset="2"/>
              <a:buChar char="Ø"/>
            </a:pPr>
            <a:endParaRPr lang="en-US" sz="1600" b="1" dirty="0">
              <a:solidFill>
                <a:schemeClr val="bg1"/>
              </a:solidFill>
              <a:latin typeface="Aleo" panose="020F0302020204030203"/>
            </a:endParaRPr>
          </a:p>
          <a:p>
            <a:pPr marL="457200" indent="-457200">
              <a:spcAft>
                <a:spcPts val="600"/>
              </a:spcAft>
              <a:buFont typeface="Wingdings" panose="05000000000000000000" pitchFamily="2" charset="2"/>
              <a:buChar char="Ø"/>
            </a:pPr>
            <a:endParaRPr lang="en-US" sz="1600" b="1" dirty="0">
              <a:solidFill>
                <a:schemeClr val="bg1"/>
              </a:solidFill>
              <a:latin typeface="Aleo" panose="020F0302020204030203"/>
            </a:endParaRPr>
          </a:p>
        </p:txBody>
      </p:sp>
      <p:sp>
        <p:nvSpPr>
          <p:cNvPr id="7" name="TextBox 6">
            <a:extLst>
              <a:ext uri="{FF2B5EF4-FFF2-40B4-BE49-F238E27FC236}">
                <a16:creationId xmlns:a16="http://schemas.microsoft.com/office/drawing/2014/main" id="{506D56E3-1D68-4CB3-9518-7953322FE867}"/>
              </a:ext>
            </a:extLst>
          </p:cNvPr>
          <p:cNvSpPr txBox="1"/>
          <p:nvPr/>
        </p:nvSpPr>
        <p:spPr>
          <a:xfrm>
            <a:off x="265043" y="169299"/>
            <a:ext cx="11661914" cy="2123658"/>
          </a:xfrm>
          <a:prstGeom prst="rect">
            <a:avLst/>
          </a:prstGeom>
          <a:noFill/>
        </p:spPr>
        <p:txBody>
          <a:bodyPr wrap="square" rtlCol="0">
            <a:spAutoFit/>
          </a:bodyPr>
          <a:lstStyle/>
          <a:p>
            <a:pPr algn="ctr"/>
            <a:r>
              <a:rPr lang="en-US" sz="4400" b="1" dirty="0">
                <a:solidFill>
                  <a:schemeClr val="bg1"/>
                </a:solidFill>
                <a:effectLst>
                  <a:outerShdw blurRad="76200" dist="50800" dir="8100000" algn="tr" rotWithShape="0">
                    <a:prstClr val="black">
                      <a:alpha val="89000"/>
                    </a:prstClr>
                  </a:outerShdw>
                </a:effectLst>
                <a:latin typeface="Aleo" panose="020F0302020204030203" pitchFamily="34" charset="0"/>
              </a:rPr>
              <a:t>Nazareth Area School District</a:t>
            </a:r>
          </a:p>
          <a:p>
            <a:pPr algn="ctr"/>
            <a:r>
              <a:rPr lang="en-US" sz="4400" b="1" dirty="0">
                <a:solidFill>
                  <a:schemeClr val="bg1"/>
                </a:solidFill>
                <a:effectLst>
                  <a:outerShdw blurRad="76200" dist="50800" dir="8100000" algn="tr" rotWithShape="0">
                    <a:prstClr val="black">
                      <a:alpha val="89000"/>
                    </a:prstClr>
                  </a:outerShdw>
                </a:effectLst>
                <a:latin typeface="Aleo" panose="020F0302020204030203" pitchFamily="34" charset="0"/>
              </a:rPr>
              <a:t>Enrollment Projection Study Update</a:t>
            </a:r>
          </a:p>
          <a:p>
            <a:pPr algn="ctr"/>
            <a:r>
              <a:rPr lang="en-US" sz="4400" b="1" dirty="0">
                <a:solidFill>
                  <a:schemeClr val="bg1"/>
                </a:solidFill>
                <a:effectLst>
                  <a:outerShdw blurRad="76200" dist="50800" dir="8100000" algn="tr" rotWithShape="0">
                    <a:prstClr val="black">
                      <a:alpha val="89000"/>
                    </a:prstClr>
                  </a:outerShdw>
                </a:effectLst>
                <a:latin typeface="Aleo" panose="020F0302020204030203" pitchFamily="34" charset="0"/>
              </a:rPr>
              <a:t>Planning for the Future</a:t>
            </a:r>
          </a:p>
        </p:txBody>
      </p:sp>
      <p:sp>
        <p:nvSpPr>
          <p:cNvPr id="10" name="Rectangle 9">
            <a:extLst>
              <a:ext uri="{FF2B5EF4-FFF2-40B4-BE49-F238E27FC236}">
                <a16:creationId xmlns:a16="http://schemas.microsoft.com/office/drawing/2014/main" id="{648D3CA0-6872-0E2D-487C-225B66DE6759}"/>
              </a:ext>
            </a:extLst>
          </p:cNvPr>
          <p:cNvSpPr/>
          <p:nvPr/>
        </p:nvSpPr>
        <p:spPr>
          <a:xfrm>
            <a:off x="0" y="5943600"/>
            <a:ext cx="12192000" cy="91440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420CEB57-F784-5BE3-DDCE-AAECC556F723}"/>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4070480" y="6091947"/>
            <a:ext cx="4051040" cy="625265"/>
          </a:xfrm>
          <a:prstGeom prst="rect">
            <a:avLst/>
          </a:prstGeom>
        </p:spPr>
      </p:pic>
      <p:sp>
        <p:nvSpPr>
          <p:cNvPr id="9" name="TextBox 8">
            <a:extLst>
              <a:ext uri="{FF2B5EF4-FFF2-40B4-BE49-F238E27FC236}">
                <a16:creationId xmlns:a16="http://schemas.microsoft.com/office/drawing/2014/main" id="{B8902B3F-741F-E55B-23AF-8CE0D9F5CCB5}"/>
              </a:ext>
            </a:extLst>
          </p:cNvPr>
          <p:cNvSpPr txBox="1"/>
          <p:nvPr/>
        </p:nvSpPr>
        <p:spPr>
          <a:xfrm>
            <a:off x="4070480" y="5341147"/>
            <a:ext cx="4051041" cy="461665"/>
          </a:xfrm>
          <a:prstGeom prst="rect">
            <a:avLst/>
          </a:prstGeom>
          <a:noFill/>
        </p:spPr>
        <p:txBody>
          <a:bodyPr wrap="square" rtlCol="0">
            <a:spAutoFit/>
          </a:bodyPr>
          <a:lstStyle/>
          <a:p>
            <a:pPr algn="ctr"/>
            <a:r>
              <a:rPr lang="en-US" sz="2400" b="1" dirty="0">
                <a:solidFill>
                  <a:schemeClr val="bg1"/>
                </a:solidFill>
                <a:latin typeface="Aleo" panose="020F0302020204030203" pitchFamily="34" charset="0"/>
              </a:rPr>
              <a:t>August 13, 2024</a:t>
            </a:r>
          </a:p>
        </p:txBody>
      </p:sp>
      <p:pic>
        <p:nvPicPr>
          <p:cNvPr id="14" name="Picture 13">
            <a:extLst>
              <a:ext uri="{FF2B5EF4-FFF2-40B4-BE49-F238E27FC236}">
                <a16:creationId xmlns:a16="http://schemas.microsoft.com/office/drawing/2014/main" id="{42E47865-14EB-F2C8-7A90-94B75E4625B9}"/>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357437" y="2094856"/>
            <a:ext cx="3477123" cy="3477123"/>
          </a:xfrm>
          <a:prstGeom prst="rect">
            <a:avLst/>
          </a:prstGeom>
        </p:spPr>
      </p:pic>
    </p:spTree>
    <p:extLst>
      <p:ext uri="{BB962C8B-B14F-4D97-AF65-F5344CB8AC3E}">
        <p14:creationId xmlns:p14="http://schemas.microsoft.com/office/powerpoint/2010/main" val="1867325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up of a document&#10;&#10;Description automatically generated">
            <a:extLst>
              <a:ext uri="{FF2B5EF4-FFF2-40B4-BE49-F238E27FC236}">
                <a16:creationId xmlns:a16="http://schemas.microsoft.com/office/drawing/2014/main" id="{881D5E4D-4B4D-4655-CBEA-9CFF33A547C5}"/>
              </a:ext>
            </a:extLst>
          </p:cNvPr>
          <p:cNvPicPr>
            <a:picLocks noChangeAspect="1"/>
          </p:cNvPicPr>
          <p:nvPr/>
        </p:nvPicPr>
        <p:blipFill rotWithShape="1">
          <a:blip r:embed="rId3">
            <a:extLst>
              <a:ext uri="{28A0092B-C50C-407E-A947-70E740481C1C}">
                <a14:useLocalDpi xmlns:a14="http://schemas.microsoft.com/office/drawing/2010/main" val="0"/>
              </a:ext>
            </a:extLst>
          </a:blip>
          <a:srcRect l="7508" t="6258" r="9914" b="21769"/>
          <a:stretch/>
        </p:blipFill>
        <p:spPr>
          <a:xfrm>
            <a:off x="0" y="900522"/>
            <a:ext cx="5281127" cy="5956751"/>
          </a:xfrm>
          <a:prstGeom prst="rect">
            <a:avLst/>
          </a:prstGeom>
        </p:spPr>
      </p:pic>
      <p:sp>
        <p:nvSpPr>
          <p:cNvPr id="7" name="TextBox 6">
            <a:extLst>
              <a:ext uri="{FF2B5EF4-FFF2-40B4-BE49-F238E27FC236}">
                <a16:creationId xmlns:a16="http://schemas.microsoft.com/office/drawing/2014/main" id="{506D56E3-1D68-4CB3-9518-7953322FE867}"/>
              </a:ext>
            </a:extLst>
          </p:cNvPr>
          <p:cNvSpPr txBox="1"/>
          <p:nvPr/>
        </p:nvSpPr>
        <p:spPr>
          <a:xfrm>
            <a:off x="984795" y="153378"/>
            <a:ext cx="10050902" cy="584775"/>
          </a:xfrm>
          <a:prstGeom prst="rect">
            <a:avLst/>
          </a:prstGeom>
          <a:noFill/>
        </p:spPr>
        <p:txBody>
          <a:bodyPr wrap="square" rtlCol="0">
            <a:spAutoFit/>
          </a:bodyPr>
          <a:lstStyle/>
          <a:p>
            <a:r>
              <a:rPr lang="en-US" sz="3200" b="1" dirty="0">
                <a:solidFill>
                  <a:schemeClr val="bg1"/>
                </a:solidFill>
                <a:latin typeface="Aleo" panose="020F0302020204030203" pitchFamily="34" charset="0"/>
              </a:rPr>
              <a:t>Elementary School Program – Kenneth N. Butz Jr.</a:t>
            </a:r>
          </a:p>
        </p:txBody>
      </p:sp>
      <p:sp>
        <p:nvSpPr>
          <p:cNvPr id="9" name="Rectangle 8">
            <a:extLst>
              <a:ext uri="{FF2B5EF4-FFF2-40B4-BE49-F238E27FC236}">
                <a16:creationId xmlns:a16="http://schemas.microsoft.com/office/drawing/2014/main" id="{CA08E5BD-D1BF-9B7D-2CAC-D1C1495E39A7}"/>
              </a:ext>
            </a:extLst>
          </p:cNvPr>
          <p:cNvSpPr/>
          <p:nvPr/>
        </p:nvSpPr>
        <p:spPr>
          <a:xfrm>
            <a:off x="119216" y="1021583"/>
            <a:ext cx="3750906" cy="2072093"/>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34EDD2F-24E1-4715-F81E-5ED8FFCA71C2}"/>
              </a:ext>
            </a:extLst>
          </p:cNvPr>
          <p:cNvCxnSpPr>
            <a:cxnSpLocks/>
          </p:cNvCxnSpPr>
          <p:nvPr/>
        </p:nvCxnSpPr>
        <p:spPr>
          <a:xfrm>
            <a:off x="3870122" y="1021583"/>
            <a:ext cx="8085684" cy="96625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D92056B-3C40-62EB-C136-84E8B7A838F8}"/>
              </a:ext>
            </a:extLst>
          </p:cNvPr>
          <p:cNvCxnSpPr>
            <a:cxnSpLocks/>
          </p:cNvCxnSpPr>
          <p:nvPr/>
        </p:nvCxnSpPr>
        <p:spPr>
          <a:xfrm>
            <a:off x="119216" y="3123433"/>
            <a:ext cx="5449708" cy="218709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19F6E8FE-F4C1-4AD9-CA10-D9A3597DC2FC}"/>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p:blipFill>
        <p:spPr bwMode="auto">
          <a:xfrm>
            <a:off x="0" y="22072"/>
            <a:ext cx="878889" cy="87888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B72DF03-B4DA-6308-FE38-6EA6115E1CD8}"/>
              </a:ext>
            </a:extLst>
          </p:cNvPr>
          <p:cNvSpPr>
            <a:spLocks noGrp="1"/>
          </p:cNvSpPr>
          <p:nvPr>
            <p:ph type="sldNum" sz="quarter" idx="12"/>
          </p:nvPr>
        </p:nvSpPr>
        <p:spPr/>
        <p:txBody>
          <a:bodyPr/>
          <a:lstStyle/>
          <a:p>
            <a:fld id="{E3470968-0CAD-4FEF-9D5B-7403C86CF7CC}" type="slidenum">
              <a:rPr lang="en-US" smtClean="0"/>
              <a:pPr/>
              <a:t>10</a:t>
            </a:fld>
            <a:endParaRPr lang="en-US" dirty="0"/>
          </a:p>
        </p:txBody>
      </p:sp>
      <p:pic>
        <p:nvPicPr>
          <p:cNvPr id="18" name="Picture 17" descr="A close-up of a document&#10;&#10;Description automatically generated">
            <a:extLst>
              <a:ext uri="{FF2B5EF4-FFF2-40B4-BE49-F238E27FC236}">
                <a16:creationId xmlns:a16="http://schemas.microsoft.com/office/drawing/2014/main" id="{59A4EDCC-1C3E-1962-B8B2-DB6D4399478E}"/>
              </a:ext>
            </a:extLst>
          </p:cNvPr>
          <p:cNvPicPr>
            <a:picLocks noChangeAspect="1"/>
          </p:cNvPicPr>
          <p:nvPr/>
        </p:nvPicPr>
        <p:blipFill rotWithShape="1">
          <a:blip r:embed="rId3">
            <a:extLst>
              <a:ext uri="{28A0092B-C50C-407E-A947-70E740481C1C}">
                <a14:useLocalDpi xmlns:a14="http://schemas.microsoft.com/office/drawing/2010/main" val="0"/>
              </a:ext>
            </a:extLst>
          </a:blip>
          <a:srcRect l="7156" t="7777" r="33332" b="68299"/>
          <a:stretch/>
        </p:blipFill>
        <p:spPr>
          <a:xfrm>
            <a:off x="5568924" y="1987833"/>
            <a:ext cx="6386882" cy="3322694"/>
          </a:xfrm>
          <a:prstGeom prst="rect">
            <a:avLst/>
          </a:prstGeom>
          <a:ln w="25400">
            <a:solidFill>
              <a:srgbClr val="C00000"/>
            </a:solidFill>
          </a:ln>
        </p:spPr>
      </p:pic>
    </p:spTree>
    <p:extLst>
      <p:ext uri="{BB962C8B-B14F-4D97-AF65-F5344CB8AC3E}">
        <p14:creationId xmlns:p14="http://schemas.microsoft.com/office/powerpoint/2010/main" val="297463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up of a document&#10;&#10;Description automatically generated">
            <a:extLst>
              <a:ext uri="{FF2B5EF4-FFF2-40B4-BE49-F238E27FC236}">
                <a16:creationId xmlns:a16="http://schemas.microsoft.com/office/drawing/2014/main" id="{C55C0FAE-BC1F-B8D0-51A0-C47E12BA1032}"/>
              </a:ext>
            </a:extLst>
          </p:cNvPr>
          <p:cNvPicPr>
            <a:picLocks noChangeAspect="1"/>
          </p:cNvPicPr>
          <p:nvPr/>
        </p:nvPicPr>
        <p:blipFill rotWithShape="1">
          <a:blip r:embed="rId3">
            <a:extLst>
              <a:ext uri="{28A0092B-C50C-407E-A947-70E740481C1C}">
                <a14:useLocalDpi xmlns:a14="http://schemas.microsoft.com/office/drawing/2010/main" val="0"/>
              </a:ext>
            </a:extLst>
          </a:blip>
          <a:srcRect l="7332" t="6122" r="10443" b="17960"/>
          <a:stretch/>
        </p:blipFill>
        <p:spPr>
          <a:xfrm>
            <a:off x="0" y="900961"/>
            <a:ext cx="4991878" cy="5964599"/>
          </a:xfrm>
          <a:prstGeom prst="rect">
            <a:avLst/>
          </a:prstGeom>
        </p:spPr>
      </p:pic>
      <p:sp>
        <p:nvSpPr>
          <p:cNvPr id="7" name="TextBox 6">
            <a:extLst>
              <a:ext uri="{FF2B5EF4-FFF2-40B4-BE49-F238E27FC236}">
                <a16:creationId xmlns:a16="http://schemas.microsoft.com/office/drawing/2014/main" id="{506D56E3-1D68-4CB3-9518-7953322FE867}"/>
              </a:ext>
            </a:extLst>
          </p:cNvPr>
          <p:cNvSpPr txBox="1"/>
          <p:nvPr/>
        </p:nvSpPr>
        <p:spPr>
          <a:xfrm>
            <a:off x="984795" y="153378"/>
            <a:ext cx="10050902" cy="584775"/>
          </a:xfrm>
          <a:prstGeom prst="rect">
            <a:avLst/>
          </a:prstGeom>
          <a:noFill/>
        </p:spPr>
        <p:txBody>
          <a:bodyPr wrap="square" rtlCol="0">
            <a:spAutoFit/>
          </a:bodyPr>
          <a:lstStyle/>
          <a:p>
            <a:r>
              <a:rPr lang="en-US" sz="3200" b="1" dirty="0">
                <a:solidFill>
                  <a:schemeClr val="bg1"/>
                </a:solidFill>
                <a:latin typeface="Aleo" panose="020F0302020204030203" pitchFamily="34" charset="0"/>
              </a:rPr>
              <a:t>Elementary School Program – Lower Nazareth</a:t>
            </a:r>
          </a:p>
        </p:txBody>
      </p:sp>
      <p:sp>
        <p:nvSpPr>
          <p:cNvPr id="9" name="Rectangle 8">
            <a:extLst>
              <a:ext uri="{FF2B5EF4-FFF2-40B4-BE49-F238E27FC236}">
                <a16:creationId xmlns:a16="http://schemas.microsoft.com/office/drawing/2014/main" id="{CA08E5BD-D1BF-9B7D-2CAC-D1C1495E39A7}"/>
              </a:ext>
            </a:extLst>
          </p:cNvPr>
          <p:cNvSpPr/>
          <p:nvPr/>
        </p:nvSpPr>
        <p:spPr>
          <a:xfrm>
            <a:off x="119216" y="1021583"/>
            <a:ext cx="3750906" cy="2072093"/>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34EDD2F-24E1-4715-F81E-5ED8FFCA71C2}"/>
              </a:ext>
            </a:extLst>
          </p:cNvPr>
          <p:cNvCxnSpPr>
            <a:cxnSpLocks/>
          </p:cNvCxnSpPr>
          <p:nvPr/>
        </p:nvCxnSpPr>
        <p:spPr>
          <a:xfrm>
            <a:off x="3870122" y="1021583"/>
            <a:ext cx="7966468" cy="84518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D92056B-3C40-62EB-C136-84E8B7A838F8}"/>
              </a:ext>
            </a:extLst>
          </p:cNvPr>
          <p:cNvCxnSpPr>
            <a:cxnSpLocks/>
          </p:cNvCxnSpPr>
          <p:nvPr/>
        </p:nvCxnSpPr>
        <p:spPr>
          <a:xfrm>
            <a:off x="134833" y="2356748"/>
            <a:ext cx="5136627" cy="275543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19F6E8FE-F4C1-4AD9-CA10-D9A3597DC2FC}"/>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p:blipFill>
        <p:spPr bwMode="auto">
          <a:xfrm>
            <a:off x="0" y="22072"/>
            <a:ext cx="878889" cy="87888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B72DF03-B4DA-6308-FE38-6EA6115E1CD8}"/>
              </a:ext>
            </a:extLst>
          </p:cNvPr>
          <p:cNvSpPr>
            <a:spLocks noGrp="1"/>
          </p:cNvSpPr>
          <p:nvPr>
            <p:ph type="sldNum" sz="quarter" idx="12"/>
          </p:nvPr>
        </p:nvSpPr>
        <p:spPr/>
        <p:txBody>
          <a:bodyPr/>
          <a:lstStyle/>
          <a:p>
            <a:fld id="{E3470968-0CAD-4FEF-9D5B-7403C86CF7CC}" type="slidenum">
              <a:rPr lang="en-US" smtClean="0"/>
              <a:pPr/>
              <a:t>11</a:t>
            </a:fld>
            <a:endParaRPr lang="en-US" dirty="0"/>
          </a:p>
        </p:txBody>
      </p:sp>
      <p:pic>
        <p:nvPicPr>
          <p:cNvPr id="18" name="Picture 17" descr="A close-up of a document&#10;&#10;Description automatically generated">
            <a:extLst>
              <a:ext uri="{FF2B5EF4-FFF2-40B4-BE49-F238E27FC236}">
                <a16:creationId xmlns:a16="http://schemas.microsoft.com/office/drawing/2014/main" id="{DF45B85C-D54F-3765-8F89-E004FDC35028}"/>
              </a:ext>
            </a:extLst>
          </p:cNvPr>
          <p:cNvPicPr>
            <a:picLocks noChangeAspect="1"/>
          </p:cNvPicPr>
          <p:nvPr/>
        </p:nvPicPr>
        <p:blipFill rotWithShape="1">
          <a:blip r:embed="rId3">
            <a:extLst>
              <a:ext uri="{28A0092B-C50C-407E-A947-70E740481C1C}">
                <a14:useLocalDpi xmlns:a14="http://schemas.microsoft.com/office/drawing/2010/main" val="0"/>
              </a:ext>
            </a:extLst>
          </a:blip>
          <a:srcRect l="7684" t="8037" r="34212" b="69768"/>
          <a:stretch/>
        </p:blipFill>
        <p:spPr>
          <a:xfrm>
            <a:off x="5271460" y="1866772"/>
            <a:ext cx="6565130" cy="3245415"/>
          </a:xfrm>
          <a:prstGeom prst="rect">
            <a:avLst/>
          </a:prstGeom>
          <a:ln w="25400">
            <a:solidFill>
              <a:srgbClr val="C00000"/>
            </a:solidFill>
          </a:ln>
        </p:spPr>
      </p:pic>
    </p:spTree>
    <p:extLst>
      <p:ext uri="{BB962C8B-B14F-4D97-AF65-F5344CB8AC3E}">
        <p14:creationId xmlns:p14="http://schemas.microsoft.com/office/powerpoint/2010/main" val="419741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document with text and numbers&#10;&#10;Description automatically generated with medium confidence">
            <a:extLst>
              <a:ext uri="{FF2B5EF4-FFF2-40B4-BE49-F238E27FC236}">
                <a16:creationId xmlns:a16="http://schemas.microsoft.com/office/drawing/2014/main" id="{84762697-7270-9592-802F-C7B906FE459B}"/>
              </a:ext>
            </a:extLst>
          </p:cNvPr>
          <p:cNvPicPr>
            <a:picLocks noChangeAspect="1"/>
          </p:cNvPicPr>
          <p:nvPr/>
        </p:nvPicPr>
        <p:blipFill rotWithShape="1">
          <a:blip r:embed="rId3">
            <a:extLst>
              <a:ext uri="{28A0092B-C50C-407E-A947-70E740481C1C}">
                <a14:useLocalDpi xmlns:a14="http://schemas.microsoft.com/office/drawing/2010/main" val="0"/>
              </a:ext>
            </a:extLst>
          </a:blip>
          <a:srcRect l="7684" t="6123" r="9739" b="21769"/>
          <a:stretch/>
        </p:blipFill>
        <p:spPr>
          <a:xfrm>
            <a:off x="-1" y="900961"/>
            <a:ext cx="5281127" cy="5968010"/>
          </a:xfrm>
          <a:prstGeom prst="rect">
            <a:avLst/>
          </a:prstGeom>
        </p:spPr>
      </p:pic>
      <p:sp>
        <p:nvSpPr>
          <p:cNvPr id="7" name="TextBox 6">
            <a:extLst>
              <a:ext uri="{FF2B5EF4-FFF2-40B4-BE49-F238E27FC236}">
                <a16:creationId xmlns:a16="http://schemas.microsoft.com/office/drawing/2014/main" id="{506D56E3-1D68-4CB3-9518-7953322FE867}"/>
              </a:ext>
            </a:extLst>
          </p:cNvPr>
          <p:cNvSpPr txBox="1"/>
          <p:nvPr/>
        </p:nvSpPr>
        <p:spPr>
          <a:xfrm>
            <a:off x="984795" y="153378"/>
            <a:ext cx="10050902" cy="584775"/>
          </a:xfrm>
          <a:prstGeom prst="rect">
            <a:avLst/>
          </a:prstGeom>
          <a:noFill/>
        </p:spPr>
        <p:txBody>
          <a:bodyPr wrap="square" rtlCol="0">
            <a:spAutoFit/>
          </a:bodyPr>
          <a:lstStyle/>
          <a:p>
            <a:r>
              <a:rPr lang="en-US" sz="3200" b="1" dirty="0">
                <a:solidFill>
                  <a:schemeClr val="bg1"/>
                </a:solidFill>
                <a:latin typeface="Aleo" panose="020F0302020204030203" pitchFamily="34" charset="0"/>
              </a:rPr>
              <a:t>Elementary School Program – Floyd R. Shafer</a:t>
            </a:r>
          </a:p>
        </p:txBody>
      </p:sp>
      <p:sp>
        <p:nvSpPr>
          <p:cNvPr id="9" name="Rectangle 8">
            <a:extLst>
              <a:ext uri="{FF2B5EF4-FFF2-40B4-BE49-F238E27FC236}">
                <a16:creationId xmlns:a16="http://schemas.microsoft.com/office/drawing/2014/main" id="{CA08E5BD-D1BF-9B7D-2CAC-D1C1495E39A7}"/>
              </a:ext>
            </a:extLst>
          </p:cNvPr>
          <p:cNvSpPr/>
          <p:nvPr/>
        </p:nvSpPr>
        <p:spPr>
          <a:xfrm>
            <a:off x="119216" y="1021583"/>
            <a:ext cx="3750906" cy="2072093"/>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34EDD2F-24E1-4715-F81E-5ED8FFCA71C2}"/>
              </a:ext>
            </a:extLst>
          </p:cNvPr>
          <p:cNvCxnSpPr>
            <a:cxnSpLocks/>
          </p:cNvCxnSpPr>
          <p:nvPr/>
        </p:nvCxnSpPr>
        <p:spPr>
          <a:xfrm>
            <a:off x="3870122" y="1021583"/>
            <a:ext cx="7966468" cy="84518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D92056B-3C40-62EB-C136-84E8B7A838F8}"/>
              </a:ext>
            </a:extLst>
          </p:cNvPr>
          <p:cNvCxnSpPr>
            <a:cxnSpLocks/>
          </p:cNvCxnSpPr>
          <p:nvPr/>
        </p:nvCxnSpPr>
        <p:spPr>
          <a:xfrm>
            <a:off x="119216" y="3123433"/>
            <a:ext cx="5545847" cy="220702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19F6E8FE-F4C1-4AD9-CA10-D9A3597DC2FC}"/>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p:blipFill>
        <p:spPr bwMode="auto">
          <a:xfrm>
            <a:off x="0" y="22072"/>
            <a:ext cx="878889" cy="87888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B72DF03-B4DA-6308-FE38-6EA6115E1CD8}"/>
              </a:ext>
            </a:extLst>
          </p:cNvPr>
          <p:cNvSpPr>
            <a:spLocks noGrp="1"/>
          </p:cNvSpPr>
          <p:nvPr>
            <p:ph type="sldNum" sz="quarter" idx="12"/>
          </p:nvPr>
        </p:nvSpPr>
        <p:spPr/>
        <p:txBody>
          <a:bodyPr/>
          <a:lstStyle/>
          <a:p>
            <a:fld id="{E3470968-0CAD-4FEF-9D5B-7403C86CF7CC}" type="slidenum">
              <a:rPr lang="en-US" smtClean="0"/>
              <a:pPr/>
              <a:t>12</a:t>
            </a:fld>
            <a:endParaRPr lang="en-US" dirty="0"/>
          </a:p>
        </p:txBody>
      </p:sp>
      <p:pic>
        <p:nvPicPr>
          <p:cNvPr id="18" name="Picture 17" descr="A document with text and numbers&#10;&#10;Description automatically generated with medium confidence">
            <a:extLst>
              <a:ext uri="{FF2B5EF4-FFF2-40B4-BE49-F238E27FC236}">
                <a16:creationId xmlns:a16="http://schemas.microsoft.com/office/drawing/2014/main" id="{95843FFF-8E13-2B72-1008-8A6E8EE5E613}"/>
              </a:ext>
            </a:extLst>
          </p:cNvPr>
          <p:cNvPicPr>
            <a:picLocks noChangeAspect="1"/>
          </p:cNvPicPr>
          <p:nvPr/>
        </p:nvPicPr>
        <p:blipFill rotWithShape="1">
          <a:blip r:embed="rId3">
            <a:extLst>
              <a:ext uri="{28A0092B-C50C-407E-A947-70E740481C1C}">
                <a14:useLocalDpi xmlns:a14="http://schemas.microsoft.com/office/drawing/2010/main" val="0"/>
              </a:ext>
            </a:extLst>
          </a:blip>
          <a:srcRect l="7861" t="7830" r="33332" b="66667"/>
          <a:stretch/>
        </p:blipFill>
        <p:spPr>
          <a:xfrm>
            <a:off x="5665063" y="1866772"/>
            <a:ext cx="6171527" cy="3463688"/>
          </a:xfrm>
          <a:prstGeom prst="rect">
            <a:avLst/>
          </a:prstGeom>
          <a:ln w="25400">
            <a:solidFill>
              <a:srgbClr val="C00000"/>
            </a:solidFill>
          </a:ln>
        </p:spPr>
      </p:pic>
    </p:spTree>
    <p:extLst>
      <p:ext uri="{BB962C8B-B14F-4D97-AF65-F5344CB8AC3E}">
        <p14:creationId xmlns:p14="http://schemas.microsoft.com/office/powerpoint/2010/main" val="292883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D7EAFEC-9B85-46E6-8508-066C27D8FD93}"/>
              </a:ext>
            </a:extLst>
          </p:cNvPr>
          <p:cNvSpPr txBox="1"/>
          <p:nvPr/>
        </p:nvSpPr>
        <p:spPr>
          <a:xfrm>
            <a:off x="504825" y="1246715"/>
            <a:ext cx="11422132" cy="661720"/>
          </a:xfrm>
          <a:prstGeom prst="rect">
            <a:avLst/>
          </a:prstGeom>
          <a:noFill/>
        </p:spPr>
        <p:txBody>
          <a:bodyPr wrap="square" rtlCol="0">
            <a:spAutoFit/>
          </a:bodyPr>
          <a:lstStyle/>
          <a:p>
            <a:pPr marL="457200" indent="-457200">
              <a:spcAft>
                <a:spcPts val="600"/>
              </a:spcAft>
              <a:buFont typeface="Wingdings" panose="05000000000000000000" pitchFamily="2" charset="2"/>
              <a:buChar char="Ø"/>
            </a:pPr>
            <a:endParaRPr lang="en-US" sz="1600" b="1" dirty="0">
              <a:solidFill>
                <a:schemeClr val="bg1"/>
              </a:solidFill>
              <a:latin typeface="Aleo" panose="020F0302020204030203"/>
            </a:endParaRPr>
          </a:p>
          <a:p>
            <a:pPr marL="457200" indent="-457200">
              <a:spcAft>
                <a:spcPts val="600"/>
              </a:spcAft>
              <a:buFont typeface="Wingdings" panose="05000000000000000000" pitchFamily="2" charset="2"/>
              <a:buChar char="Ø"/>
            </a:pPr>
            <a:endParaRPr lang="en-US" sz="1600" b="1" dirty="0">
              <a:solidFill>
                <a:schemeClr val="bg1"/>
              </a:solidFill>
              <a:latin typeface="Aleo" panose="020F0302020204030203"/>
            </a:endParaRPr>
          </a:p>
        </p:txBody>
      </p:sp>
      <p:sp>
        <p:nvSpPr>
          <p:cNvPr id="7" name="TextBox 6">
            <a:extLst>
              <a:ext uri="{FF2B5EF4-FFF2-40B4-BE49-F238E27FC236}">
                <a16:creationId xmlns:a16="http://schemas.microsoft.com/office/drawing/2014/main" id="{506D56E3-1D68-4CB3-9518-7953322FE867}"/>
              </a:ext>
            </a:extLst>
          </p:cNvPr>
          <p:cNvSpPr txBox="1"/>
          <p:nvPr/>
        </p:nvSpPr>
        <p:spPr>
          <a:xfrm>
            <a:off x="984795" y="153378"/>
            <a:ext cx="10050902" cy="584775"/>
          </a:xfrm>
          <a:prstGeom prst="rect">
            <a:avLst/>
          </a:prstGeom>
          <a:noFill/>
        </p:spPr>
        <p:txBody>
          <a:bodyPr wrap="square" rtlCol="0">
            <a:spAutoFit/>
          </a:bodyPr>
          <a:lstStyle/>
          <a:p>
            <a:r>
              <a:rPr lang="en-US" sz="3200" b="1" dirty="0">
                <a:solidFill>
                  <a:schemeClr val="bg1"/>
                </a:solidFill>
                <a:latin typeface="Aleo" panose="020F0302020204030203" pitchFamily="34" charset="0"/>
              </a:rPr>
              <a:t>Residential Development Research Report </a:t>
            </a:r>
          </a:p>
        </p:txBody>
      </p:sp>
      <p:pic>
        <p:nvPicPr>
          <p:cNvPr id="2" name="Picture 2">
            <a:extLst>
              <a:ext uri="{FF2B5EF4-FFF2-40B4-BE49-F238E27FC236}">
                <a16:creationId xmlns:a16="http://schemas.microsoft.com/office/drawing/2014/main" id="{B3E88D3B-4352-D750-BAE2-C21629A63745}"/>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0" y="22072"/>
            <a:ext cx="878889" cy="87888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19085258-B888-EF3A-65E6-030A0F948167}"/>
              </a:ext>
            </a:extLst>
          </p:cNvPr>
          <p:cNvSpPr>
            <a:spLocks noGrp="1"/>
          </p:cNvSpPr>
          <p:nvPr>
            <p:ph type="sldNum" sz="quarter" idx="12"/>
          </p:nvPr>
        </p:nvSpPr>
        <p:spPr/>
        <p:txBody>
          <a:bodyPr/>
          <a:lstStyle/>
          <a:p>
            <a:fld id="{E3470968-0CAD-4FEF-9D5B-7403C86CF7CC}" type="slidenum">
              <a:rPr lang="en-US" smtClean="0"/>
              <a:pPr/>
              <a:t>13</a:t>
            </a:fld>
            <a:endParaRPr lang="en-US" dirty="0"/>
          </a:p>
        </p:txBody>
      </p:sp>
      <p:pic>
        <p:nvPicPr>
          <p:cNvPr id="1026" name="Picture 2" descr="PowerSchool Gradebook - Brookville Area ...">
            <a:extLst>
              <a:ext uri="{FF2B5EF4-FFF2-40B4-BE49-F238E27FC236}">
                <a16:creationId xmlns:a16="http://schemas.microsoft.com/office/drawing/2014/main" id="{58B1D58B-EFD7-347F-116E-8C3F3257B2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6470" y="1057210"/>
            <a:ext cx="1348898" cy="6514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A1541BA-0B06-2622-65A4-0B3C39F00CA9}"/>
              </a:ext>
            </a:extLst>
          </p:cNvPr>
          <p:cNvSpPr txBox="1"/>
          <p:nvPr/>
        </p:nvSpPr>
        <p:spPr>
          <a:xfrm>
            <a:off x="504825" y="1654791"/>
            <a:ext cx="11422132" cy="2539157"/>
          </a:xfrm>
          <a:prstGeom prst="rect">
            <a:avLst/>
          </a:prstGeom>
          <a:noFill/>
        </p:spPr>
        <p:txBody>
          <a:bodyPr wrap="square" rtlCol="0">
            <a:spAutoFit/>
          </a:bodyPr>
          <a:lstStyle/>
          <a:p>
            <a:pPr marL="461963" indent="-461963">
              <a:spcAft>
                <a:spcPts val="600"/>
              </a:spcAft>
              <a:buFont typeface="Wingdings" panose="05000000000000000000" pitchFamily="2" charset="2"/>
              <a:buChar char="Ø"/>
            </a:pPr>
            <a:r>
              <a:rPr lang="en-US" sz="2400" b="1" dirty="0">
                <a:solidFill>
                  <a:schemeClr val="bg1"/>
                </a:solidFill>
                <a:latin typeface="Aleo" panose="020F0302020204030203"/>
              </a:rPr>
              <a:t>Prepared by PowerSchool</a:t>
            </a:r>
          </a:p>
          <a:p>
            <a:pPr marL="914400" indent="-452438">
              <a:spcAft>
                <a:spcPts val="600"/>
              </a:spcAft>
              <a:buFont typeface="Wingdings" panose="05000000000000000000" pitchFamily="2" charset="2"/>
              <a:buChar char="§"/>
            </a:pPr>
            <a:r>
              <a:rPr lang="en-US" sz="2000" b="1" dirty="0">
                <a:solidFill>
                  <a:schemeClr val="bg1"/>
                </a:solidFill>
                <a:latin typeface="Aleo" panose="020F0302020204030203"/>
              </a:rPr>
              <a:t>Included information on “approved” development within the school district provided by the Municipalities.</a:t>
            </a:r>
          </a:p>
          <a:p>
            <a:pPr marL="914400" indent="-452438">
              <a:spcAft>
                <a:spcPts val="600"/>
              </a:spcAft>
              <a:buFont typeface="Wingdings" panose="05000000000000000000" pitchFamily="2" charset="2"/>
              <a:buChar char="§"/>
            </a:pPr>
            <a:r>
              <a:rPr lang="en-US" sz="2000" b="1" dirty="0">
                <a:solidFill>
                  <a:schemeClr val="bg1"/>
                </a:solidFill>
                <a:latin typeface="Aleo" panose="020F0302020204030203"/>
              </a:rPr>
              <a:t>Does NOT include planned development that has not been approved by the Municipalities.</a:t>
            </a:r>
          </a:p>
          <a:p>
            <a:pPr marL="914400" indent="-452438">
              <a:spcAft>
                <a:spcPts val="600"/>
              </a:spcAft>
              <a:buFont typeface="Wingdings" panose="05000000000000000000" pitchFamily="2" charset="2"/>
              <a:buChar char="§"/>
            </a:pPr>
            <a:r>
              <a:rPr lang="en-US" sz="2000" b="1" dirty="0">
                <a:solidFill>
                  <a:schemeClr val="bg1"/>
                </a:solidFill>
                <a:latin typeface="Aleo" panose="020F0302020204030203"/>
              </a:rPr>
              <a:t>To account for future, not yet approved development, the Integration Team is calculating the numbers provided by PowerSchool to be 80% of the future growth.</a:t>
            </a:r>
            <a:endParaRPr lang="en-US" b="1" dirty="0">
              <a:solidFill>
                <a:schemeClr val="bg1"/>
              </a:solidFill>
              <a:latin typeface="Aleo" panose="020F0302020204030203"/>
            </a:endParaRPr>
          </a:p>
        </p:txBody>
      </p:sp>
    </p:spTree>
    <p:extLst>
      <p:ext uri="{BB962C8B-B14F-4D97-AF65-F5344CB8AC3E}">
        <p14:creationId xmlns:p14="http://schemas.microsoft.com/office/powerpoint/2010/main" val="313882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D7EAFEC-9B85-46E6-8508-066C27D8FD93}"/>
              </a:ext>
            </a:extLst>
          </p:cNvPr>
          <p:cNvSpPr txBox="1"/>
          <p:nvPr/>
        </p:nvSpPr>
        <p:spPr>
          <a:xfrm>
            <a:off x="504825" y="1246715"/>
            <a:ext cx="11422132" cy="661720"/>
          </a:xfrm>
          <a:prstGeom prst="rect">
            <a:avLst/>
          </a:prstGeom>
          <a:noFill/>
        </p:spPr>
        <p:txBody>
          <a:bodyPr wrap="square" rtlCol="0">
            <a:spAutoFit/>
          </a:bodyPr>
          <a:lstStyle/>
          <a:p>
            <a:pPr marL="457200" indent="-457200">
              <a:spcAft>
                <a:spcPts val="600"/>
              </a:spcAft>
              <a:buFont typeface="Wingdings" panose="05000000000000000000" pitchFamily="2" charset="2"/>
              <a:buChar char="Ø"/>
            </a:pPr>
            <a:endParaRPr lang="en-US" sz="1600" b="1" dirty="0">
              <a:solidFill>
                <a:schemeClr val="bg1"/>
              </a:solidFill>
              <a:latin typeface="Aleo" panose="020F0302020204030203"/>
            </a:endParaRPr>
          </a:p>
          <a:p>
            <a:pPr marL="457200" indent="-457200">
              <a:spcAft>
                <a:spcPts val="600"/>
              </a:spcAft>
              <a:buFont typeface="Wingdings" panose="05000000000000000000" pitchFamily="2" charset="2"/>
              <a:buChar char="Ø"/>
            </a:pPr>
            <a:endParaRPr lang="en-US" sz="1600" b="1" dirty="0">
              <a:solidFill>
                <a:schemeClr val="bg1"/>
              </a:solidFill>
              <a:latin typeface="Aleo" panose="020F0302020204030203"/>
            </a:endParaRPr>
          </a:p>
        </p:txBody>
      </p:sp>
      <p:sp>
        <p:nvSpPr>
          <p:cNvPr id="7" name="TextBox 6">
            <a:extLst>
              <a:ext uri="{FF2B5EF4-FFF2-40B4-BE49-F238E27FC236}">
                <a16:creationId xmlns:a16="http://schemas.microsoft.com/office/drawing/2014/main" id="{506D56E3-1D68-4CB3-9518-7953322FE867}"/>
              </a:ext>
            </a:extLst>
          </p:cNvPr>
          <p:cNvSpPr txBox="1"/>
          <p:nvPr/>
        </p:nvSpPr>
        <p:spPr>
          <a:xfrm>
            <a:off x="984795" y="153378"/>
            <a:ext cx="10050902" cy="584775"/>
          </a:xfrm>
          <a:prstGeom prst="rect">
            <a:avLst/>
          </a:prstGeom>
          <a:noFill/>
        </p:spPr>
        <p:txBody>
          <a:bodyPr wrap="square" rtlCol="0">
            <a:spAutoFit/>
          </a:bodyPr>
          <a:lstStyle/>
          <a:p>
            <a:r>
              <a:rPr lang="en-US" sz="3200" b="1" dirty="0">
                <a:solidFill>
                  <a:schemeClr val="bg1"/>
                </a:solidFill>
                <a:latin typeface="Aleo" panose="020F0302020204030203" pitchFamily="34" charset="0"/>
              </a:rPr>
              <a:t>Residential Development Research Report </a:t>
            </a:r>
          </a:p>
        </p:txBody>
      </p:sp>
      <p:pic>
        <p:nvPicPr>
          <p:cNvPr id="2" name="Picture 2">
            <a:extLst>
              <a:ext uri="{FF2B5EF4-FFF2-40B4-BE49-F238E27FC236}">
                <a16:creationId xmlns:a16="http://schemas.microsoft.com/office/drawing/2014/main" id="{E5743944-405E-F28B-154C-34866FB6015E}"/>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0" y="22072"/>
            <a:ext cx="878889" cy="87888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87835A1B-2687-D943-8A39-3CD0020D8884}"/>
              </a:ext>
            </a:extLst>
          </p:cNvPr>
          <p:cNvSpPr>
            <a:spLocks noGrp="1"/>
          </p:cNvSpPr>
          <p:nvPr>
            <p:ph type="sldNum" sz="quarter" idx="12"/>
          </p:nvPr>
        </p:nvSpPr>
        <p:spPr/>
        <p:txBody>
          <a:bodyPr/>
          <a:lstStyle/>
          <a:p>
            <a:fld id="{E3470968-0CAD-4FEF-9D5B-7403C86CF7CC}" type="slidenum">
              <a:rPr lang="en-US" smtClean="0"/>
              <a:pPr/>
              <a:t>14</a:t>
            </a:fld>
            <a:endParaRPr lang="en-US" dirty="0"/>
          </a:p>
        </p:txBody>
      </p:sp>
      <p:pic>
        <p:nvPicPr>
          <p:cNvPr id="3" name="Picture 2" descr="PowerSchool Gradebook - Brookville Area ...">
            <a:extLst>
              <a:ext uri="{FF2B5EF4-FFF2-40B4-BE49-F238E27FC236}">
                <a16:creationId xmlns:a16="http://schemas.microsoft.com/office/drawing/2014/main" id="{C2428CF3-958E-01C9-15B3-8D7FF0CE9B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6470" y="1057210"/>
            <a:ext cx="1348898" cy="6514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4A97BD2-78FD-6C12-637F-E9A7A584D419}"/>
              </a:ext>
            </a:extLst>
          </p:cNvPr>
          <p:cNvSpPr txBox="1"/>
          <p:nvPr/>
        </p:nvSpPr>
        <p:spPr>
          <a:xfrm>
            <a:off x="439444" y="1048271"/>
            <a:ext cx="10407290" cy="5355312"/>
          </a:xfrm>
          <a:prstGeom prst="rect">
            <a:avLst/>
          </a:prstGeom>
          <a:noFill/>
        </p:spPr>
        <p:txBody>
          <a:bodyPr wrap="square" rtlCol="0">
            <a:spAutoFit/>
          </a:bodyPr>
          <a:lstStyle/>
          <a:p>
            <a:r>
              <a:rPr lang="en-US" sz="1400" b="1" dirty="0">
                <a:solidFill>
                  <a:schemeClr val="bg1"/>
                </a:solidFill>
                <a:latin typeface="Aleo" panose="00000500000000000000" pitchFamily="2" charset="0"/>
              </a:rPr>
              <a:t>RESEARCH METHODOLOGY: </a:t>
            </a:r>
            <a:endParaRPr lang="en-US" sz="1400" dirty="0">
              <a:solidFill>
                <a:schemeClr val="bg1"/>
              </a:solidFill>
              <a:latin typeface="Aleo" panose="00000500000000000000" pitchFamily="2" charset="0"/>
            </a:endParaRPr>
          </a:p>
          <a:p>
            <a:r>
              <a:rPr lang="en-US" sz="1400" dirty="0">
                <a:solidFill>
                  <a:schemeClr val="bg1"/>
                </a:solidFill>
                <a:latin typeface="Aleo" panose="00000500000000000000" pitchFamily="2" charset="0"/>
              </a:rPr>
              <a:t>The residential research team works with the School District's local planning department(s) to compile a list of all active residential development projects within the District. When putting together this list of projects, we include only active, non-senior residential projects larger than 10 units. We believe this to be the most efficient way to build a picture of the District's future residential changes, since smaller projects would generally have a negligible impact on the District. These active projects would include developments either currently under construction, those with active entitlements, or any proposed future projects. </a:t>
            </a:r>
          </a:p>
          <a:p>
            <a:endParaRPr lang="en-US" sz="1400" dirty="0">
              <a:solidFill>
                <a:schemeClr val="bg1"/>
              </a:solidFill>
              <a:latin typeface="Aleo" panose="00000500000000000000" pitchFamily="2" charset="0"/>
            </a:endParaRPr>
          </a:p>
          <a:p>
            <a:r>
              <a:rPr lang="en-US" sz="1400" dirty="0">
                <a:solidFill>
                  <a:schemeClr val="bg1"/>
                </a:solidFill>
                <a:latin typeface="Aleo" panose="00000500000000000000" pitchFamily="2" charset="0"/>
              </a:rPr>
              <a:t>We then follow up with developers to gather as much information as possible on the project's unit type(s), planned build-out unit counts, construction schedules, etc. From these data, we create two scenarios. The Moderate DU Scenario is directly based on information provided by the planning departments and developers regarding anticipated construction schedules and unit occupancies. The Conservative DU Scenario is derived from the Moderate's by assuming occupancies will occur over a longer period. Because of this, the unit totals in the Conservative DU Scenario may be less than those of the Moderate DU Scenario if they are pushed out beyond the next 10 years. Similarly, because of these adjustments, in any given year it may also be possible for the annual number totals of the Conservative DU Scenario to exceed those of the Moderate DU Scenario. </a:t>
            </a:r>
          </a:p>
          <a:p>
            <a:r>
              <a:rPr lang="en-US" sz="1400" dirty="0">
                <a:solidFill>
                  <a:schemeClr val="bg1"/>
                </a:solidFill>
                <a:latin typeface="Aleo" panose="00000500000000000000" pitchFamily="2" charset="0"/>
              </a:rPr>
              <a:t> </a:t>
            </a:r>
          </a:p>
          <a:p>
            <a:r>
              <a:rPr lang="en-US" sz="1400" b="1" dirty="0">
                <a:solidFill>
                  <a:schemeClr val="bg1"/>
                </a:solidFill>
                <a:latin typeface="Aleo" panose="00000500000000000000" pitchFamily="2" charset="0"/>
              </a:rPr>
              <a:t>DWELLING UNIT TYPES:</a:t>
            </a:r>
            <a:endParaRPr lang="en-US" sz="1400" dirty="0">
              <a:solidFill>
                <a:schemeClr val="bg1"/>
              </a:solidFill>
              <a:latin typeface="Aleo" panose="00000500000000000000" pitchFamily="2" charset="0"/>
            </a:endParaRPr>
          </a:p>
          <a:p>
            <a:r>
              <a:rPr lang="en-US" sz="1400" dirty="0">
                <a:solidFill>
                  <a:schemeClr val="bg1"/>
                </a:solidFill>
                <a:latin typeface="Aleo" panose="00000500000000000000" pitchFamily="2" charset="0"/>
              </a:rPr>
              <a:t>New dwelling units are categorized into the following three (3) housing types: </a:t>
            </a:r>
          </a:p>
          <a:p>
            <a:pPr lvl="0"/>
            <a:r>
              <a:rPr lang="en-US" sz="1400" b="1" dirty="0">
                <a:solidFill>
                  <a:schemeClr val="bg1"/>
                </a:solidFill>
                <a:latin typeface="Aleo" panose="00000500000000000000" pitchFamily="2" charset="0"/>
              </a:rPr>
              <a:t>Single Family Detached ("SFD") </a:t>
            </a:r>
            <a:r>
              <a:rPr lang="en-US" sz="1400" dirty="0">
                <a:solidFill>
                  <a:schemeClr val="bg1"/>
                </a:solidFill>
                <a:latin typeface="Aleo" panose="00000500000000000000" pitchFamily="2" charset="0"/>
              </a:rPr>
              <a:t>– Units are stand-alone structures on their own lot with a unique Assessor's parcel number. </a:t>
            </a:r>
          </a:p>
          <a:p>
            <a:pPr lvl="0"/>
            <a:r>
              <a:rPr lang="en-US" sz="1400" b="1" dirty="0">
                <a:solidFill>
                  <a:schemeClr val="bg1"/>
                </a:solidFill>
                <a:latin typeface="Aleo" panose="00000500000000000000" pitchFamily="2" charset="0"/>
              </a:rPr>
              <a:t>Single Family Attached ("SFA") </a:t>
            </a:r>
            <a:r>
              <a:rPr lang="en-US" sz="1400" dirty="0">
                <a:solidFill>
                  <a:schemeClr val="bg1"/>
                </a:solidFill>
                <a:latin typeface="Aleo" panose="00000500000000000000" pitchFamily="2" charset="0"/>
              </a:rPr>
              <a:t>– Units share common walls, usually on both sides of the property, where each is assigned a unique Assessor's parcel number (e.g., townhomes, condominiums, duplexes). </a:t>
            </a:r>
          </a:p>
          <a:p>
            <a:pPr lvl="0"/>
            <a:r>
              <a:rPr lang="en-US" sz="1400" b="1" dirty="0">
                <a:solidFill>
                  <a:schemeClr val="bg1"/>
                </a:solidFill>
                <a:latin typeface="Aleo" panose="00000500000000000000" pitchFamily="2" charset="0"/>
              </a:rPr>
              <a:t>Multifamily ("MF") </a:t>
            </a:r>
            <a:r>
              <a:rPr lang="en-US" sz="1400" dirty="0">
                <a:solidFill>
                  <a:schemeClr val="bg1"/>
                </a:solidFill>
                <a:latin typeface="Aleo" panose="00000500000000000000" pitchFamily="2" charset="0"/>
              </a:rPr>
              <a:t>– Units share common walls in a building or structure designed to house several families in separate housing units. All units are on the same lot with one Assessor's parcel number (e.g., apartments). </a:t>
            </a:r>
          </a:p>
          <a:p>
            <a:pPr marL="461963" indent="-461963">
              <a:spcAft>
                <a:spcPts val="600"/>
              </a:spcAft>
              <a:buFont typeface="Wingdings" panose="05000000000000000000" pitchFamily="2" charset="2"/>
              <a:buChar char="Ø"/>
            </a:pPr>
            <a:endParaRPr lang="en-US" sz="2000" b="1" dirty="0">
              <a:solidFill>
                <a:schemeClr val="bg1"/>
              </a:solidFill>
              <a:latin typeface="Aleo" panose="020F0302020204030203"/>
            </a:endParaRPr>
          </a:p>
        </p:txBody>
      </p:sp>
    </p:spTree>
    <p:extLst>
      <p:ext uri="{BB962C8B-B14F-4D97-AF65-F5344CB8AC3E}">
        <p14:creationId xmlns:p14="http://schemas.microsoft.com/office/powerpoint/2010/main" val="240543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D7EAFEC-9B85-46E6-8508-066C27D8FD93}"/>
              </a:ext>
            </a:extLst>
          </p:cNvPr>
          <p:cNvSpPr txBox="1"/>
          <p:nvPr/>
        </p:nvSpPr>
        <p:spPr>
          <a:xfrm>
            <a:off x="504825" y="1246715"/>
            <a:ext cx="11422132" cy="661720"/>
          </a:xfrm>
          <a:prstGeom prst="rect">
            <a:avLst/>
          </a:prstGeom>
          <a:noFill/>
        </p:spPr>
        <p:txBody>
          <a:bodyPr wrap="square" rtlCol="0">
            <a:spAutoFit/>
          </a:bodyPr>
          <a:lstStyle/>
          <a:p>
            <a:pPr marL="457200" indent="-457200">
              <a:spcAft>
                <a:spcPts val="600"/>
              </a:spcAft>
              <a:buFont typeface="Wingdings" panose="05000000000000000000" pitchFamily="2" charset="2"/>
              <a:buChar char="Ø"/>
            </a:pPr>
            <a:endParaRPr lang="en-US" sz="1600" b="1" dirty="0">
              <a:solidFill>
                <a:schemeClr val="bg1"/>
              </a:solidFill>
              <a:latin typeface="Aleo" panose="020F0302020204030203"/>
            </a:endParaRPr>
          </a:p>
          <a:p>
            <a:pPr marL="457200" indent="-457200">
              <a:spcAft>
                <a:spcPts val="600"/>
              </a:spcAft>
              <a:buFont typeface="Wingdings" panose="05000000000000000000" pitchFamily="2" charset="2"/>
              <a:buChar char="Ø"/>
            </a:pPr>
            <a:endParaRPr lang="en-US" sz="1600" b="1" dirty="0">
              <a:solidFill>
                <a:schemeClr val="bg1"/>
              </a:solidFill>
              <a:latin typeface="Aleo" panose="020F0302020204030203"/>
            </a:endParaRPr>
          </a:p>
        </p:txBody>
      </p:sp>
      <p:sp>
        <p:nvSpPr>
          <p:cNvPr id="4" name="TextBox 3">
            <a:extLst>
              <a:ext uri="{FF2B5EF4-FFF2-40B4-BE49-F238E27FC236}">
                <a16:creationId xmlns:a16="http://schemas.microsoft.com/office/drawing/2014/main" id="{16FD0B63-8FF0-4868-73A6-1C148E62C39E}"/>
              </a:ext>
            </a:extLst>
          </p:cNvPr>
          <p:cNvSpPr txBox="1"/>
          <p:nvPr/>
        </p:nvSpPr>
        <p:spPr>
          <a:xfrm>
            <a:off x="504825" y="894303"/>
            <a:ext cx="10073234" cy="1923604"/>
          </a:xfrm>
          <a:prstGeom prst="rect">
            <a:avLst/>
          </a:prstGeom>
          <a:noFill/>
        </p:spPr>
        <p:txBody>
          <a:bodyPr wrap="square" rtlCol="0">
            <a:spAutoFit/>
          </a:bodyPr>
          <a:lstStyle/>
          <a:p>
            <a:r>
              <a:rPr lang="en-US" sz="1700" dirty="0">
                <a:solidFill>
                  <a:schemeClr val="bg1"/>
                </a:solidFill>
                <a:latin typeface="Aleo" panose="00000500000000000000" pitchFamily="2" charset="0"/>
              </a:rPr>
              <a:t>The two tables below provide the project name, unit type, and anticipated occupancy data for all active, non-senior residential development projects greater than 10 units planned to be occupied over the next 10 years. </a:t>
            </a:r>
          </a:p>
          <a:p>
            <a:pPr marL="285750" indent="-285750">
              <a:buFont typeface="Arial" panose="020B0604020202020204" pitchFamily="34" charset="0"/>
              <a:buChar char="•"/>
            </a:pPr>
            <a:r>
              <a:rPr lang="en-US" sz="1700" dirty="0">
                <a:solidFill>
                  <a:schemeClr val="bg1"/>
                </a:solidFill>
                <a:latin typeface="Aleo" panose="00000500000000000000" pitchFamily="2" charset="0"/>
              </a:rPr>
              <a:t>Table 1 shows the Moderate DU Scenario.</a:t>
            </a:r>
          </a:p>
          <a:p>
            <a:pPr marL="285750" indent="-285750">
              <a:buFont typeface="Arial" panose="020B0604020202020204" pitchFamily="34" charset="0"/>
              <a:buChar char="•"/>
            </a:pPr>
            <a:r>
              <a:rPr lang="en-US" sz="1700" dirty="0">
                <a:solidFill>
                  <a:schemeClr val="bg1"/>
                </a:solidFill>
                <a:latin typeface="Aleo" panose="00000500000000000000" pitchFamily="2" charset="0"/>
              </a:rPr>
              <a:t>Table 2 shows the Conservative DU Scenario. </a:t>
            </a:r>
          </a:p>
          <a:p>
            <a:pPr marL="285750" indent="-285750">
              <a:buFont typeface="Arial" panose="020B0604020202020204" pitchFamily="34" charset="0"/>
              <a:buChar char="•"/>
            </a:pPr>
            <a:r>
              <a:rPr lang="en-US" sz="1700" dirty="0">
                <a:solidFill>
                  <a:schemeClr val="bg1"/>
                </a:solidFill>
                <a:latin typeface="Aleo" panose="00000500000000000000" pitchFamily="2" charset="0"/>
              </a:rPr>
              <a:t>The information in the tables is directly based on information provided by the planning departments and developers regarding anticipated construction schedules and unit occupancies.</a:t>
            </a:r>
          </a:p>
        </p:txBody>
      </p:sp>
      <p:sp>
        <p:nvSpPr>
          <p:cNvPr id="7" name="TextBox 6">
            <a:extLst>
              <a:ext uri="{FF2B5EF4-FFF2-40B4-BE49-F238E27FC236}">
                <a16:creationId xmlns:a16="http://schemas.microsoft.com/office/drawing/2014/main" id="{506D56E3-1D68-4CB3-9518-7953322FE867}"/>
              </a:ext>
            </a:extLst>
          </p:cNvPr>
          <p:cNvSpPr txBox="1"/>
          <p:nvPr/>
        </p:nvSpPr>
        <p:spPr>
          <a:xfrm>
            <a:off x="984795" y="153378"/>
            <a:ext cx="10050902" cy="584775"/>
          </a:xfrm>
          <a:prstGeom prst="rect">
            <a:avLst/>
          </a:prstGeom>
          <a:noFill/>
        </p:spPr>
        <p:txBody>
          <a:bodyPr wrap="square" rtlCol="0">
            <a:spAutoFit/>
          </a:bodyPr>
          <a:lstStyle/>
          <a:p>
            <a:r>
              <a:rPr lang="en-US" sz="3200" b="1" dirty="0">
                <a:solidFill>
                  <a:schemeClr val="bg1"/>
                </a:solidFill>
                <a:latin typeface="Aleo" panose="020F0302020204030203" pitchFamily="34" charset="0"/>
              </a:rPr>
              <a:t>Residential Development Research Report</a:t>
            </a:r>
          </a:p>
        </p:txBody>
      </p:sp>
      <p:pic>
        <p:nvPicPr>
          <p:cNvPr id="10" name="Picture 9">
            <a:extLst>
              <a:ext uri="{FF2B5EF4-FFF2-40B4-BE49-F238E27FC236}">
                <a16:creationId xmlns:a16="http://schemas.microsoft.com/office/drawing/2014/main" id="{656C082D-3C91-4201-8A79-618658483CAF}"/>
              </a:ext>
            </a:extLst>
          </p:cNvPr>
          <p:cNvPicPr/>
          <p:nvPr/>
        </p:nvPicPr>
        <p:blipFill>
          <a:blip r:embed="rId3"/>
          <a:stretch>
            <a:fillRect/>
          </a:stretch>
        </p:blipFill>
        <p:spPr>
          <a:xfrm>
            <a:off x="175847" y="3586719"/>
            <a:ext cx="5920153" cy="2664528"/>
          </a:xfrm>
          <a:prstGeom prst="rect">
            <a:avLst/>
          </a:prstGeom>
        </p:spPr>
      </p:pic>
      <p:pic>
        <p:nvPicPr>
          <p:cNvPr id="11" name="Picture 10">
            <a:extLst>
              <a:ext uri="{FF2B5EF4-FFF2-40B4-BE49-F238E27FC236}">
                <a16:creationId xmlns:a16="http://schemas.microsoft.com/office/drawing/2014/main" id="{E5526484-A3B6-4E78-BCC3-33734EF011D8}"/>
              </a:ext>
            </a:extLst>
          </p:cNvPr>
          <p:cNvPicPr/>
          <p:nvPr/>
        </p:nvPicPr>
        <p:blipFill>
          <a:blip r:embed="rId4"/>
          <a:stretch>
            <a:fillRect/>
          </a:stretch>
        </p:blipFill>
        <p:spPr>
          <a:xfrm>
            <a:off x="6215891" y="3586719"/>
            <a:ext cx="5802922" cy="2664528"/>
          </a:xfrm>
          <a:prstGeom prst="rect">
            <a:avLst/>
          </a:prstGeom>
        </p:spPr>
      </p:pic>
      <p:sp>
        <p:nvSpPr>
          <p:cNvPr id="2" name="TextBox 1">
            <a:extLst>
              <a:ext uri="{FF2B5EF4-FFF2-40B4-BE49-F238E27FC236}">
                <a16:creationId xmlns:a16="http://schemas.microsoft.com/office/drawing/2014/main" id="{75616CFC-C88A-6BE2-FD7F-FC7FE7FF6A91}"/>
              </a:ext>
            </a:extLst>
          </p:cNvPr>
          <p:cNvSpPr txBox="1"/>
          <p:nvPr/>
        </p:nvSpPr>
        <p:spPr>
          <a:xfrm>
            <a:off x="2183907" y="3136202"/>
            <a:ext cx="1704512" cy="461665"/>
          </a:xfrm>
          <a:prstGeom prst="rect">
            <a:avLst/>
          </a:prstGeom>
          <a:noFill/>
        </p:spPr>
        <p:txBody>
          <a:bodyPr wrap="square" rtlCol="0">
            <a:spAutoFit/>
          </a:bodyPr>
          <a:lstStyle/>
          <a:p>
            <a:pPr algn="ctr"/>
            <a:r>
              <a:rPr lang="en-US" sz="2400" dirty="0">
                <a:solidFill>
                  <a:schemeClr val="bg1"/>
                </a:solidFill>
                <a:latin typeface="Aleo" panose="00000500000000000000" pitchFamily="2" charset="0"/>
              </a:rPr>
              <a:t>TABLE - 1</a:t>
            </a:r>
          </a:p>
        </p:txBody>
      </p:sp>
      <p:sp>
        <p:nvSpPr>
          <p:cNvPr id="5" name="TextBox 4">
            <a:extLst>
              <a:ext uri="{FF2B5EF4-FFF2-40B4-BE49-F238E27FC236}">
                <a16:creationId xmlns:a16="http://schemas.microsoft.com/office/drawing/2014/main" id="{AE64F3F9-AE65-4D7C-E6CC-C4A4AB7AFE99}"/>
              </a:ext>
            </a:extLst>
          </p:cNvPr>
          <p:cNvSpPr txBox="1"/>
          <p:nvPr/>
        </p:nvSpPr>
        <p:spPr>
          <a:xfrm>
            <a:off x="8265096" y="3136202"/>
            <a:ext cx="1704512" cy="461665"/>
          </a:xfrm>
          <a:prstGeom prst="rect">
            <a:avLst/>
          </a:prstGeom>
          <a:noFill/>
        </p:spPr>
        <p:txBody>
          <a:bodyPr wrap="square" rtlCol="0">
            <a:spAutoFit/>
          </a:bodyPr>
          <a:lstStyle/>
          <a:p>
            <a:pPr algn="ctr"/>
            <a:r>
              <a:rPr lang="en-US" sz="2400" dirty="0">
                <a:solidFill>
                  <a:schemeClr val="bg1"/>
                </a:solidFill>
                <a:latin typeface="Aleo" panose="00000500000000000000" pitchFamily="2" charset="0"/>
              </a:rPr>
              <a:t>TABLE - 2</a:t>
            </a:r>
          </a:p>
        </p:txBody>
      </p:sp>
      <p:pic>
        <p:nvPicPr>
          <p:cNvPr id="6" name="Picture 2">
            <a:extLst>
              <a:ext uri="{FF2B5EF4-FFF2-40B4-BE49-F238E27FC236}">
                <a16:creationId xmlns:a16="http://schemas.microsoft.com/office/drawing/2014/main" id="{0B930D61-7290-4CA5-7F7E-6DFB816EED14}"/>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p:blipFill>
        <p:spPr bwMode="auto">
          <a:xfrm>
            <a:off x="0" y="22072"/>
            <a:ext cx="878889" cy="8788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owerSchool Gradebook - Brookville Area ...">
            <a:extLst>
              <a:ext uri="{FF2B5EF4-FFF2-40B4-BE49-F238E27FC236}">
                <a16:creationId xmlns:a16="http://schemas.microsoft.com/office/drawing/2014/main" id="{CB5D0473-0AD6-BB2A-FBD3-169F3F7E9D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06470" y="1057210"/>
            <a:ext cx="1348898" cy="65148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4">
            <a:extLst>
              <a:ext uri="{FF2B5EF4-FFF2-40B4-BE49-F238E27FC236}">
                <a16:creationId xmlns:a16="http://schemas.microsoft.com/office/drawing/2014/main" id="{186C8405-3128-372B-37FB-AFDD24FBE005}"/>
              </a:ext>
            </a:extLst>
          </p:cNvPr>
          <p:cNvSpPr>
            <a:spLocks noGrp="1"/>
          </p:cNvSpPr>
          <p:nvPr>
            <p:ph type="sldNum" sz="quarter" idx="12"/>
          </p:nvPr>
        </p:nvSpPr>
        <p:spPr>
          <a:xfrm>
            <a:off x="8637719" y="6357191"/>
            <a:ext cx="2743200" cy="365125"/>
          </a:xfrm>
        </p:spPr>
        <p:txBody>
          <a:bodyPr/>
          <a:lstStyle/>
          <a:p>
            <a:fld id="{E3470968-0CAD-4FEF-9D5B-7403C86CF7CC}" type="slidenum">
              <a:rPr lang="en-US" smtClean="0"/>
              <a:pPr/>
              <a:t>15</a:t>
            </a:fld>
            <a:endParaRPr lang="en-US" dirty="0"/>
          </a:p>
        </p:txBody>
      </p:sp>
    </p:spTree>
    <p:extLst>
      <p:ext uri="{BB962C8B-B14F-4D97-AF65-F5344CB8AC3E}">
        <p14:creationId xmlns:p14="http://schemas.microsoft.com/office/powerpoint/2010/main" val="37065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D7EAFEC-9B85-46E6-8508-066C27D8FD93}"/>
              </a:ext>
            </a:extLst>
          </p:cNvPr>
          <p:cNvSpPr txBox="1"/>
          <p:nvPr/>
        </p:nvSpPr>
        <p:spPr>
          <a:xfrm>
            <a:off x="504825" y="1246715"/>
            <a:ext cx="11422132" cy="661720"/>
          </a:xfrm>
          <a:prstGeom prst="rect">
            <a:avLst/>
          </a:prstGeom>
          <a:noFill/>
        </p:spPr>
        <p:txBody>
          <a:bodyPr wrap="square" rtlCol="0">
            <a:spAutoFit/>
          </a:bodyPr>
          <a:lstStyle/>
          <a:p>
            <a:pPr marL="457200" indent="-457200">
              <a:spcAft>
                <a:spcPts val="600"/>
              </a:spcAft>
              <a:buFont typeface="Wingdings" panose="05000000000000000000" pitchFamily="2" charset="2"/>
              <a:buChar char="Ø"/>
            </a:pPr>
            <a:endParaRPr lang="en-US" sz="1600" b="1" dirty="0">
              <a:solidFill>
                <a:schemeClr val="bg1"/>
              </a:solidFill>
              <a:latin typeface="Aleo" panose="020F0302020204030203"/>
            </a:endParaRPr>
          </a:p>
          <a:p>
            <a:pPr marL="457200" indent="-457200">
              <a:spcAft>
                <a:spcPts val="600"/>
              </a:spcAft>
              <a:buFont typeface="Wingdings" panose="05000000000000000000" pitchFamily="2" charset="2"/>
              <a:buChar char="Ø"/>
            </a:pPr>
            <a:endParaRPr lang="en-US" sz="1600" b="1" dirty="0">
              <a:solidFill>
                <a:schemeClr val="bg1"/>
              </a:solidFill>
              <a:latin typeface="Aleo" panose="020F0302020204030203"/>
            </a:endParaRPr>
          </a:p>
        </p:txBody>
      </p:sp>
      <p:sp>
        <p:nvSpPr>
          <p:cNvPr id="4" name="TextBox 3">
            <a:extLst>
              <a:ext uri="{FF2B5EF4-FFF2-40B4-BE49-F238E27FC236}">
                <a16:creationId xmlns:a16="http://schemas.microsoft.com/office/drawing/2014/main" id="{16FD0B63-8FF0-4868-73A6-1C148E62C39E}"/>
              </a:ext>
            </a:extLst>
          </p:cNvPr>
          <p:cNvSpPr txBox="1"/>
          <p:nvPr/>
        </p:nvSpPr>
        <p:spPr>
          <a:xfrm>
            <a:off x="1059403" y="1708690"/>
            <a:ext cx="10725427" cy="4524315"/>
          </a:xfrm>
          <a:prstGeom prst="rect">
            <a:avLst/>
          </a:prstGeom>
          <a:noFill/>
        </p:spPr>
        <p:txBody>
          <a:bodyPr wrap="square" rtlCol="0">
            <a:spAutoFit/>
          </a:bodyPr>
          <a:lstStyle/>
          <a:p>
            <a:endParaRPr lang="en-US" b="1" dirty="0"/>
          </a:p>
          <a:p>
            <a:r>
              <a:rPr lang="en-US" b="1" dirty="0">
                <a:solidFill>
                  <a:schemeClr val="bg1"/>
                </a:solidFill>
                <a:latin typeface="Aleo" panose="00000500000000000000" pitchFamily="2" charset="0"/>
              </a:rPr>
              <a:t>ACTIVE RESIDENTIAL DEVELOPMENT PROJECTS WITHIN THE DISTRICT </a:t>
            </a:r>
            <a:endParaRPr lang="en-US" dirty="0">
              <a:solidFill>
                <a:schemeClr val="bg1"/>
              </a:solidFill>
              <a:latin typeface="Aleo" panose="00000500000000000000" pitchFamily="2" charset="0"/>
            </a:endParaRPr>
          </a:p>
          <a:p>
            <a:r>
              <a:rPr lang="en-US" dirty="0">
                <a:solidFill>
                  <a:schemeClr val="bg1"/>
                </a:solidFill>
                <a:latin typeface="Aleo" panose="00000500000000000000" pitchFamily="2" charset="0"/>
              </a:rPr>
              <a:t> </a:t>
            </a:r>
          </a:p>
          <a:p>
            <a:r>
              <a:rPr lang="en-US" dirty="0">
                <a:solidFill>
                  <a:schemeClr val="bg1"/>
                </a:solidFill>
                <a:latin typeface="Aleo" panose="00000500000000000000" pitchFamily="2" charset="0"/>
              </a:rPr>
              <a:t>Based on information collected from the local planning department(s) and developer(s) as of 4/10/2024, it is anticipated that the district could potentially experience the construction and occupation of 771 new dwelling units over the next 10 years. The total unit count included in the Moderate DU Scenario is broken out as shown in the table below.</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461963" indent="-461963">
              <a:spcAft>
                <a:spcPts val="600"/>
              </a:spcAft>
              <a:buFont typeface="Wingdings" panose="05000000000000000000" pitchFamily="2" charset="2"/>
              <a:buChar char="Ø"/>
            </a:pPr>
            <a:endParaRPr lang="en-US" b="1" dirty="0">
              <a:solidFill>
                <a:schemeClr val="bg1"/>
              </a:solidFill>
              <a:latin typeface="Aleo" panose="020F0302020204030203"/>
            </a:endParaRPr>
          </a:p>
        </p:txBody>
      </p:sp>
      <p:sp>
        <p:nvSpPr>
          <p:cNvPr id="7" name="TextBox 6">
            <a:extLst>
              <a:ext uri="{FF2B5EF4-FFF2-40B4-BE49-F238E27FC236}">
                <a16:creationId xmlns:a16="http://schemas.microsoft.com/office/drawing/2014/main" id="{506D56E3-1D68-4CB3-9518-7953322FE867}"/>
              </a:ext>
            </a:extLst>
          </p:cNvPr>
          <p:cNvSpPr txBox="1"/>
          <p:nvPr/>
        </p:nvSpPr>
        <p:spPr>
          <a:xfrm>
            <a:off x="984795" y="153378"/>
            <a:ext cx="10050902" cy="584775"/>
          </a:xfrm>
          <a:prstGeom prst="rect">
            <a:avLst/>
          </a:prstGeom>
          <a:noFill/>
        </p:spPr>
        <p:txBody>
          <a:bodyPr wrap="square" rtlCol="0">
            <a:spAutoFit/>
          </a:bodyPr>
          <a:lstStyle/>
          <a:p>
            <a:r>
              <a:rPr lang="en-US" sz="3200" b="1" dirty="0">
                <a:solidFill>
                  <a:schemeClr val="bg1"/>
                </a:solidFill>
                <a:latin typeface="Aleo" panose="020F0302020204030203" pitchFamily="34" charset="0"/>
              </a:rPr>
              <a:t>Residential Development Research Report</a:t>
            </a:r>
          </a:p>
        </p:txBody>
      </p:sp>
      <p:pic>
        <p:nvPicPr>
          <p:cNvPr id="9" name="Picture 8">
            <a:extLst>
              <a:ext uri="{FF2B5EF4-FFF2-40B4-BE49-F238E27FC236}">
                <a16:creationId xmlns:a16="http://schemas.microsoft.com/office/drawing/2014/main" id="{4F492039-E820-4D03-838F-692D150A9374}"/>
              </a:ext>
            </a:extLst>
          </p:cNvPr>
          <p:cNvPicPr/>
          <p:nvPr/>
        </p:nvPicPr>
        <p:blipFill rotWithShape="1">
          <a:blip r:embed="rId3"/>
          <a:srcRect l="6644" t="16058" r="6793"/>
          <a:stretch/>
        </p:blipFill>
        <p:spPr>
          <a:xfrm>
            <a:off x="2895600" y="4023563"/>
            <a:ext cx="6400799" cy="2251494"/>
          </a:xfrm>
          <a:prstGeom prst="rect">
            <a:avLst/>
          </a:prstGeom>
        </p:spPr>
      </p:pic>
      <p:pic>
        <p:nvPicPr>
          <p:cNvPr id="2" name="Picture 2">
            <a:extLst>
              <a:ext uri="{FF2B5EF4-FFF2-40B4-BE49-F238E27FC236}">
                <a16:creationId xmlns:a16="http://schemas.microsoft.com/office/drawing/2014/main" id="{C964F376-E856-C2E2-D500-2B13504BF94F}"/>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p:blipFill>
        <p:spPr bwMode="auto">
          <a:xfrm>
            <a:off x="0" y="22072"/>
            <a:ext cx="878889" cy="87888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F39C77E2-6274-C7B8-5DF6-CA4A84152A4C}"/>
              </a:ext>
            </a:extLst>
          </p:cNvPr>
          <p:cNvSpPr>
            <a:spLocks noGrp="1"/>
          </p:cNvSpPr>
          <p:nvPr>
            <p:ph type="sldNum" sz="quarter" idx="12"/>
          </p:nvPr>
        </p:nvSpPr>
        <p:spPr>
          <a:xfrm>
            <a:off x="8637719" y="6357191"/>
            <a:ext cx="2743200" cy="365125"/>
          </a:xfrm>
        </p:spPr>
        <p:txBody>
          <a:bodyPr/>
          <a:lstStyle/>
          <a:p>
            <a:fld id="{E3470968-0CAD-4FEF-9D5B-7403C86CF7CC}" type="slidenum">
              <a:rPr lang="en-US" smtClean="0"/>
              <a:pPr/>
              <a:t>16</a:t>
            </a:fld>
            <a:endParaRPr lang="en-US" dirty="0"/>
          </a:p>
        </p:txBody>
      </p:sp>
      <p:pic>
        <p:nvPicPr>
          <p:cNvPr id="3" name="Picture 2" descr="PowerSchool Gradebook - Brookville Area ...">
            <a:extLst>
              <a:ext uri="{FF2B5EF4-FFF2-40B4-BE49-F238E27FC236}">
                <a16:creationId xmlns:a16="http://schemas.microsoft.com/office/drawing/2014/main" id="{9A452C85-409A-5ACA-8BA3-45171CFB52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6470" y="1057210"/>
            <a:ext cx="1348898" cy="65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8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D7EAFEC-9B85-46E6-8508-066C27D8FD93}"/>
              </a:ext>
            </a:extLst>
          </p:cNvPr>
          <p:cNvSpPr txBox="1"/>
          <p:nvPr/>
        </p:nvSpPr>
        <p:spPr>
          <a:xfrm>
            <a:off x="504825" y="1246715"/>
            <a:ext cx="11422132" cy="661720"/>
          </a:xfrm>
          <a:prstGeom prst="rect">
            <a:avLst/>
          </a:prstGeom>
          <a:noFill/>
        </p:spPr>
        <p:txBody>
          <a:bodyPr wrap="square" rtlCol="0">
            <a:spAutoFit/>
          </a:bodyPr>
          <a:lstStyle/>
          <a:p>
            <a:pPr marL="457200" indent="-457200">
              <a:spcAft>
                <a:spcPts val="600"/>
              </a:spcAft>
              <a:buFont typeface="Wingdings" panose="05000000000000000000" pitchFamily="2" charset="2"/>
              <a:buChar char="Ø"/>
            </a:pPr>
            <a:endParaRPr lang="en-US" sz="1600" b="1" dirty="0">
              <a:solidFill>
                <a:schemeClr val="bg1"/>
              </a:solidFill>
              <a:latin typeface="Aleo" panose="020F0302020204030203"/>
            </a:endParaRPr>
          </a:p>
          <a:p>
            <a:pPr marL="457200" indent="-457200">
              <a:spcAft>
                <a:spcPts val="600"/>
              </a:spcAft>
              <a:buFont typeface="Wingdings" panose="05000000000000000000" pitchFamily="2" charset="2"/>
              <a:buChar char="Ø"/>
            </a:pPr>
            <a:endParaRPr lang="en-US" sz="1600" b="1" dirty="0">
              <a:solidFill>
                <a:schemeClr val="bg1"/>
              </a:solidFill>
              <a:latin typeface="Aleo" panose="020F0302020204030203"/>
            </a:endParaRPr>
          </a:p>
        </p:txBody>
      </p:sp>
      <p:sp>
        <p:nvSpPr>
          <p:cNvPr id="7" name="TextBox 6">
            <a:extLst>
              <a:ext uri="{FF2B5EF4-FFF2-40B4-BE49-F238E27FC236}">
                <a16:creationId xmlns:a16="http://schemas.microsoft.com/office/drawing/2014/main" id="{506D56E3-1D68-4CB3-9518-7953322FE867}"/>
              </a:ext>
            </a:extLst>
          </p:cNvPr>
          <p:cNvSpPr txBox="1"/>
          <p:nvPr/>
        </p:nvSpPr>
        <p:spPr>
          <a:xfrm>
            <a:off x="984795" y="153378"/>
            <a:ext cx="10050902" cy="584775"/>
          </a:xfrm>
          <a:prstGeom prst="rect">
            <a:avLst/>
          </a:prstGeom>
          <a:noFill/>
        </p:spPr>
        <p:txBody>
          <a:bodyPr wrap="square" rtlCol="0">
            <a:spAutoFit/>
          </a:bodyPr>
          <a:lstStyle/>
          <a:p>
            <a:r>
              <a:rPr lang="en-US" sz="3200" b="1" dirty="0">
                <a:solidFill>
                  <a:schemeClr val="bg1"/>
                </a:solidFill>
                <a:latin typeface="Aleo" panose="020F0302020204030203" pitchFamily="34" charset="0"/>
              </a:rPr>
              <a:t>Residential Development Map</a:t>
            </a:r>
          </a:p>
        </p:txBody>
      </p:sp>
      <p:pic>
        <p:nvPicPr>
          <p:cNvPr id="6" name="Picture 2">
            <a:extLst>
              <a:ext uri="{FF2B5EF4-FFF2-40B4-BE49-F238E27FC236}">
                <a16:creationId xmlns:a16="http://schemas.microsoft.com/office/drawing/2014/main" id="{0B930D61-7290-4CA5-7F7E-6DFB816EED14}"/>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0" y="22072"/>
            <a:ext cx="878889" cy="8788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owerSchool Gradebook - Brookville Area ...">
            <a:extLst>
              <a:ext uri="{FF2B5EF4-FFF2-40B4-BE49-F238E27FC236}">
                <a16:creationId xmlns:a16="http://schemas.microsoft.com/office/drawing/2014/main" id="{CB5D0473-0AD6-BB2A-FBD3-169F3F7E9D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6470" y="1057210"/>
            <a:ext cx="1348898" cy="6514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map of a residential development study&#10;&#10;Description automatically generated">
            <a:extLst>
              <a:ext uri="{FF2B5EF4-FFF2-40B4-BE49-F238E27FC236}">
                <a16:creationId xmlns:a16="http://schemas.microsoft.com/office/drawing/2014/main" id="{52FEAD67-79C3-EF77-A1B9-6E9FC401C158}"/>
              </a:ext>
            </a:extLst>
          </p:cNvPr>
          <p:cNvPicPr>
            <a:picLocks noChangeAspect="1"/>
          </p:cNvPicPr>
          <p:nvPr/>
        </p:nvPicPr>
        <p:blipFill rotWithShape="1">
          <a:blip r:embed="rId5">
            <a:extLst>
              <a:ext uri="{28A0092B-C50C-407E-A947-70E740481C1C}">
                <a14:useLocalDpi xmlns:a14="http://schemas.microsoft.com/office/drawing/2010/main" val="0"/>
              </a:ext>
            </a:extLst>
          </a:blip>
          <a:srcRect l="12378" t="3689" r="2323" b="13521"/>
          <a:stretch/>
        </p:blipFill>
        <p:spPr>
          <a:xfrm>
            <a:off x="2044736" y="900961"/>
            <a:ext cx="7931020" cy="5948266"/>
          </a:xfrm>
          <a:prstGeom prst="rect">
            <a:avLst/>
          </a:prstGeom>
        </p:spPr>
      </p:pic>
      <p:sp>
        <p:nvSpPr>
          <p:cNvPr id="2" name="Slide Number Placeholder 4">
            <a:extLst>
              <a:ext uri="{FF2B5EF4-FFF2-40B4-BE49-F238E27FC236}">
                <a16:creationId xmlns:a16="http://schemas.microsoft.com/office/drawing/2014/main" id="{FCDE19A2-04C4-8AF4-755F-DE8EB0196562}"/>
              </a:ext>
            </a:extLst>
          </p:cNvPr>
          <p:cNvSpPr>
            <a:spLocks noGrp="1"/>
          </p:cNvSpPr>
          <p:nvPr>
            <p:ph type="sldNum" sz="quarter" idx="12"/>
          </p:nvPr>
        </p:nvSpPr>
        <p:spPr>
          <a:xfrm>
            <a:off x="8637719" y="6357191"/>
            <a:ext cx="2743200" cy="365125"/>
          </a:xfrm>
        </p:spPr>
        <p:txBody>
          <a:bodyPr/>
          <a:lstStyle/>
          <a:p>
            <a:fld id="{E3470968-0CAD-4FEF-9D5B-7403C86CF7CC}" type="slidenum">
              <a:rPr lang="en-US" smtClean="0"/>
              <a:pPr/>
              <a:t>17</a:t>
            </a:fld>
            <a:endParaRPr lang="en-US" dirty="0"/>
          </a:p>
        </p:txBody>
      </p:sp>
    </p:spTree>
    <p:extLst>
      <p:ext uri="{BB962C8B-B14F-4D97-AF65-F5344CB8AC3E}">
        <p14:creationId xmlns:p14="http://schemas.microsoft.com/office/powerpoint/2010/main" val="163829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D7EAFEC-9B85-46E6-8508-066C27D8FD93}"/>
              </a:ext>
            </a:extLst>
          </p:cNvPr>
          <p:cNvSpPr txBox="1"/>
          <p:nvPr/>
        </p:nvSpPr>
        <p:spPr>
          <a:xfrm>
            <a:off x="504825" y="1246715"/>
            <a:ext cx="11422132" cy="661720"/>
          </a:xfrm>
          <a:prstGeom prst="rect">
            <a:avLst/>
          </a:prstGeom>
          <a:noFill/>
        </p:spPr>
        <p:txBody>
          <a:bodyPr wrap="square" rtlCol="0">
            <a:spAutoFit/>
          </a:bodyPr>
          <a:lstStyle/>
          <a:p>
            <a:pPr marL="457200" indent="-457200">
              <a:spcAft>
                <a:spcPts val="600"/>
              </a:spcAft>
              <a:buFont typeface="Wingdings" panose="05000000000000000000" pitchFamily="2" charset="2"/>
              <a:buChar char="Ø"/>
            </a:pPr>
            <a:endParaRPr lang="en-US" sz="1600" b="1" dirty="0">
              <a:solidFill>
                <a:schemeClr val="bg1"/>
              </a:solidFill>
              <a:latin typeface="Aleo" panose="020F0302020204030203"/>
            </a:endParaRPr>
          </a:p>
          <a:p>
            <a:pPr marL="457200" indent="-457200">
              <a:spcAft>
                <a:spcPts val="600"/>
              </a:spcAft>
              <a:buFont typeface="Wingdings" panose="05000000000000000000" pitchFamily="2" charset="2"/>
              <a:buChar char="Ø"/>
            </a:pPr>
            <a:endParaRPr lang="en-US" sz="1600" b="1" dirty="0">
              <a:solidFill>
                <a:schemeClr val="bg1"/>
              </a:solidFill>
              <a:latin typeface="Aleo" panose="020F0302020204030203"/>
            </a:endParaRPr>
          </a:p>
        </p:txBody>
      </p:sp>
      <p:sp>
        <p:nvSpPr>
          <p:cNvPr id="4" name="TextBox 3">
            <a:extLst>
              <a:ext uri="{FF2B5EF4-FFF2-40B4-BE49-F238E27FC236}">
                <a16:creationId xmlns:a16="http://schemas.microsoft.com/office/drawing/2014/main" id="{16FD0B63-8FF0-4868-73A6-1C148E62C39E}"/>
              </a:ext>
            </a:extLst>
          </p:cNvPr>
          <p:cNvSpPr txBox="1"/>
          <p:nvPr/>
        </p:nvSpPr>
        <p:spPr>
          <a:xfrm>
            <a:off x="301240" y="1060468"/>
            <a:ext cx="11829302" cy="3354765"/>
          </a:xfrm>
          <a:prstGeom prst="rect">
            <a:avLst/>
          </a:prstGeom>
          <a:noFill/>
        </p:spPr>
        <p:txBody>
          <a:bodyPr wrap="square" rtlCol="0">
            <a:spAutoFit/>
          </a:bodyPr>
          <a:lstStyle/>
          <a:p>
            <a:pPr marL="461963" indent="-461963">
              <a:spcAft>
                <a:spcPts val="600"/>
              </a:spcAft>
              <a:buFont typeface="Wingdings" panose="05000000000000000000" pitchFamily="2" charset="2"/>
              <a:buChar char="Ø"/>
            </a:pPr>
            <a:r>
              <a:rPr lang="en-US" sz="2400" b="1" dirty="0">
                <a:solidFill>
                  <a:schemeClr val="bg1"/>
                </a:solidFill>
                <a:latin typeface="Aleo" panose="020F0302020204030203"/>
              </a:rPr>
              <a:t>Other Factors that could impact District Enrollment</a:t>
            </a:r>
          </a:p>
          <a:p>
            <a:pPr marL="914400" indent="-342900">
              <a:spcAft>
                <a:spcPts val="600"/>
              </a:spcAft>
              <a:buFont typeface="Wingdings" panose="05000000000000000000" pitchFamily="2" charset="2"/>
              <a:buChar char="§"/>
              <a:tabLst>
                <a:tab pos="914400" algn="l"/>
                <a:tab pos="1082675" algn="l"/>
              </a:tabLst>
            </a:pPr>
            <a:r>
              <a:rPr lang="en-US" sz="2200" b="1" dirty="0">
                <a:solidFill>
                  <a:schemeClr val="bg1"/>
                </a:solidFill>
                <a:latin typeface="Aleo" panose="020F0302020204030203"/>
              </a:rPr>
              <a:t>Unsubmitted or not Approved Developments (Approximately 1,150 acres has the potential for Residential Development).</a:t>
            </a:r>
          </a:p>
          <a:p>
            <a:pPr marL="914400" indent="-342900">
              <a:spcAft>
                <a:spcPts val="600"/>
              </a:spcAft>
              <a:buFont typeface="Wingdings" panose="05000000000000000000" pitchFamily="2" charset="2"/>
              <a:buChar char="§"/>
              <a:tabLst>
                <a:tab pos="914400" algn="l"/>
                <a:tab pos="1082675" algn="l"/>
              </a:tabLst>
            </a:pPr>
            <a:r>
              <a:rPr lang="en-US" sz="2200" b="1" dirty="0">
                <a:solidFill>
                  <a:schemeClr val="bg1"/>
                </a:solidFill>
                <a:latin typeface="Aleo" panose="020F0302020204030203"/>
              </a:rPr>
              <a:t>Current Housing Stock Aging (turn-over to younger families).</a:t>
            </a:r>
          </a:p>
          <a:p>
            <a:pPr marL="914400" indent="-342900">
              <a:spcAft>
                <a:spcPts val="600"/>
              </a:spcAft>
              <a:buFont typeface="Wingdings" panose="05000000000000000000" pitchFamily="2" charset="2"/>
              <a:buChar char="§"/>
              <a:tabLst>
                <a:tab pos="914400" algn="l"/>
                <a:tab pos="1082675" algn="l"/>
              </a:tabLst>
            </a:pPr>
            <a:r>
              <a:rPr lang="en-US" sz="2200" b="1" dirty="0">
                <a:solidFill>
                  <a:schemeClr val="bg1"/>
                </a:solidFill>
                <a:latin typeface="Aleo" panose="020F0302020204030203"/>
              </a:rPr>
              <a:t>Students enrolled in outside Cyber Schools: Approximately 140 Students</a:t>
            </a:r>
          </a:p>
          <a:p>
            <a:pPr marL="914400" indent="-342900">
              <a:spcAft>
                <a:spcPts val="600"/>
              </a:spcAft>
              <a:buFont typeface="Wingdings" panose="05000000000000000000" pitchFamily="2" charset="2"/>
              <a:buChar char="§"/>
              <a:tabLst>
                <a:tab pos="914400" algn="l"/>
                <a:tab pos="1082675" algn="l"/>
              </a:tabLst>
            </a:pPr>
            <a:r>
              <a:rPr lang="en-US" sz="2200" b="1" dirty="0">
                <a:solidFill>
                  <a:schemeClr val="bg1"/>
                </a:solidFill>
                <a:latin typeface="Aleo" panose="020F0302020204030203"/>
              </a:rPr>
              <a:t>Home Schooled &amp; Private Tutoring Students: 79 Students</a:t>
            </a:r>
          </a:p>
          <a:p>
            <a:pPr marL="914400" indent="-342900">
              <a:spcAft>
                <a:spcPts val="600"/>
              </a:spcAft>
              <a:buFont typeface="Wingdings" panose="05000000000000000000" pitchFamily="2" charset="2"/>
              <a:buChar char="§"/>
              <a:tabLst>
                <a:tab pos="914400" algn="l"/>
                <a:tab pos="1082675" algn="l"/>
              </a:tabLst>
            </a:pPr>
            <a:r>
              <a:rPr lang="en-US" sz="2200" b="1" dirty="0">
                <a:solidFill>
                  <a:schemeClr val="bg1"/>
                </a:solidFill>
                <a:latin typeface="Aleo" panose="020F0302020204030203"/>
              </a:rPr>
              <a:t>Private/Non-Public/Charter Schools: 353 Students</a:t>
            </a:r>
          </a:p>
          <a:p>
            <a:pPr marL="914400" indent="-342900">
              <a:spcAft>
                <a:spcPts val="600"/>
              </a:spcAft>
              <a:buFont typeface="Wingdings" panose="05000000000000000000" pitchFamily="2" charset="2"/>
              <a:buChar char="§"/>
              <a:tabLst>
                <a:tab pos="914400" algn="l"/>
                <a:tab pos="1082675" algn="l"/>
              </a:tabLst>
            </a:pPr>
            <a:r>
              <a:rPr lang="en-US" sz="2200" b="1" dirty="0">
                <a:solidFill>
                  <a:schemeClr val="bg1"/>
                </a:solidFill>
                <a:latin typeface="Aleo" panose="020F0302020204030203"/>
              </a:rPr>
              <a:t>Pennsylvania Education Policy Changes potential impact on programs.</a:t>
            </a:r>
          </a:p>
        </p:txBody>
      </p:sp>
      <p:sp>
        <p:nvSpPr>
          <p:cNvPr id="7" name="TextBox 6">
            <a:extLst>
              <a:ext uri="{FF2B5EF4-FFF2-40B4-BE49-F238E27FC236}">
                <a16:creationId xmlns:a16="http://schemas.microsoft.com/office/drawing/2014/main" id="{506D56E3-1D68-4CB3-9518-7953322FE867}"/>
              </a:ext>
            </a:extLst>
          </p:cNvPr>
          <p:cNvSpPr txBox="1"/>
          <p:nvPr/>
        </p:nvSpPr>
        <p:spPr>
          <a:xfrm>
            <a:off x="984795" y="153378"/>
            <a:ext cx="10050902" cy="584775"/>
          </a:xfrm>
          <a:prstGeom prst="rect">
            <a:avLst/>
          </a:prstGeom>
          <a:noFill/>
        </p:spPr>
        <p:txBody>
          <a:bodyPr wrap="square" rtlCol="0">
            <a:spAutoFit/>
          </a:bodyPr>
          <a:lstStyle/>
          <a:p>
            <a:r>
              <a:rPr lang="en-US" sz="3200" b="1" dirty="0">
                <a:solidFill>
                  <a:schemeClr val="bg1"/>
                </a:solidFill>
                <a:latin typeface="Aleo" panose="020F0302020204030203" pitchFamily="34" charset="0"/>
              </a:rPr>
              <a:t>Other District Enrollment Factors</a:t>
            </a:r>
          </a:p>
        </p:txBody>
      </p:sp>
      <p:pic>
        <p:nvPicPr>
          <p:cNvPr id="2" name="Picture 2">
            <a:extLst>
              <a:ext uri="{FF2B5EF4-FFF2-40B4-BE49-F238E27FC236}">
                <a16:creationId xmlns:a16="http://schemas.microsoft.com/office/drawing/2014/main" id="{7999EDB0-C08A-103C-9681-5A0CA2CDB739}"/>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0" y="22072"/>
            <a:ext cx="878889" cy="87888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E911F7A-3EA5-D402-14F5-53D33F1F0901}"/>
              </a:ext>
            </a:extLst>
          </p:cNvPr>
          <p:cNvSpPr>
            <a:spLocks noGrp="1"/>
          </p:cNvSpPr>
          <p:nvPr>
            <p:ph type="sldNum" sz="quarter" idx="12"/>
          </p:nvPr>
        </p:nvSpPr>
        <p:spPr/>
        <p:txBody>
          <a:bodyPr/>
          <a:lstStyle/>
          <a:p>
            <a:fld id="{E3470968-0CAD-4FEF-9D5B-7403C86CF7CC}" type="slidenum">
              <a:rPr lang="en-US" smtClean="0"/>
              <a:pPr/>
              <a:t>18</a:t>
            </a:fld>
            <a:endParaRPr lang="en-US" dirty="0"/>
          </a:p>
        </p:txBody>
      </p:sp>
      <p:sp>
        <p:nvSpPr>
          <p:cNvPr id="3" name="TextBox 2">
            <a:extLst>
              <a:ext uri="{FF2B5EF4-FFF2-40B4-BE49-F238E27FC236}">
                <a16:creationId xmlns:a16="http://schemas.microsoft.com/office/drawing/2014/main" id="{73761B55-54B5-C33A-E648-1A84750AD31F}"/>
              </a:ext>
            </a:extLst>
          </p:cNvPr>
          <p:cNvSpPr txBox="1"/>
          <p:nvPr/>
        </p:nvSpPr>
        <p:spPr>
          <a:xfrm>
            <a:off x="878889" y="4493239"/>
            <a:ext cx="10404629" cy="1785104"/>
          </a:xfrm>
          <a:prstGeom prst="rect">
            <a:avLst/>
          </a:prstGeom>
          <a:noFill/>
        </p:spPr>
        <p:txBody>
          <a:bodyPr wrap="square" rtlCol="0">
            <a:spAutoFit/>
          </a:bodyPr>
          <a:lstStyle/>
          <a:p>
            <a:r>
              <a:rPr lang="en-US" sz="2200" b="1" dirty="0">
                <a:solidFill>
                  <a:schemeClr val="bg1"/>
                </a:solidFill>
                <a:latin typeface="Aleo" panose="020F0302020204030203"/>
              </a:rPr>
              <a:t>The Integration Team has included an additional 20% to the enrollment figures provided by PowerSchool due to the other factors mentioned above and to allow for flexibility, planning, and space for enrollment or educational program growth. The Team believes this provides the best model for the Nazareth Area School District with planning for the next 25-years.</a:t>
            </a:r>
          </a:p>
        </p:txBody>
      </p:sp>
    </p:spTree>
    <p:extLst>
      <p:ext uri="{BB962C8B-B14F-4D97-AF65-F5344CB8AC3E}">
        <p14:creationId xmlns:p14="http://schemas.microsoft.com/office/powerpoint/2010/main" val="301376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D7EAFEC-9B85-46E6-8508-066C27D8FD93}"/>
              </a:ext>
            </a:extLst>
          </p:cNvPr>
          <p:cNvSpPr txBox="1"/>
          <p:nvPr/>
        </p:nvSpPr>
        <p:spPr>
          <a:xfrm>
            <a:off x="504825" y="1246715"/>
            <a:ext cx="11422132" cy="661720"/>
          </a:xfrm>
          <a:prstGeom prst="rect">
            <a:avLst/>
          </a:prstGeom>
          <a:noFill/>
        </p:spPr>
        <p:txBody>
          <a:bodyPr wrap="square" rtlCol="0">
            <a:spAutoFit/>
          </a:bodyPr>
          <a:lstStyle/>
          <a:p>
            <a:pPr marL="457200" indent="-457200">
              <a:spcAft>
                <a:spcPts val="600"/>
              </a:spcAft>
              <a:buFont typeface="Wingdings" panose="05000000000000000000" pitchFamily="2" charset="2"/>
              <a:buChar char="Ø"/>
            </a:pPr>
            <a:endParaRPr lang="en-US" sz="1600" b="1" dirty="0">
              <a:solidFill>
                <a:schemeClr val="bg1"/>
              </a:solidFill>
              <a:latin typeface="Aleo" panose="020F0302020204030203"/>
            </a:endParaRPr>
          </a:p>
          <a:p>
            <a:pPr marL="457200" indent="-457200">
              <a:spcAft>
                <a:spcPts val="600"/>
              </a:spcAft>
              <a:buFont typeface="Wingdings" panose="05000000000000000000" pitchFamily="2" charset="2"/>
              <a:buChar char="Ø"/>
            </a:pPr>
            <a:endParaRPr lang="en-US" sz="1600" b="1" dirty="0">
              <a:solidFill>
                <a:schemeClr val="bg1"/>
              </a:solidFill>
              <a:latin typeface="Aleo" panose="020F0302020204030203"/>
            </a:endParaRPr>
          </a:p>
        </p:txBody>
      </p:sp>
      <p:sp>
        <p:nvSpPr>
          <p:cNvPr id="7" name="TextBox 6">
            <a:extLst>
              <a:ext uri="{FF2B5EF4-FFF2-40B4-BE49-F238E27FC236}">
                <a16:creationId xmlns:a16="http://schemas.microsoft.com/office/drawing/2014/main" id="{506D56E3-1D68-4CB3-9518-7953322FE867}"/>
              </a:ext>
            </a:extLst>
          </p:cNvPr>
          <p:cNvSpPr txBox="1"/>
          <p:nvPr/>
        </p:nvSpPr>
        <p:spPr>
          <a:xfrm>
            <a:off x="984795" y="153378"/>
            <a:ext cx="10050902" cy="584775"/>
          </a:xfrm>
          <a:prstGeom prst="rect">
            <a:avLst/>
          </a:prstGeom>
          <a:noFill/>
        </p:spPr>
        <p:txBody>
          <a:bodyPr wrap="square" rtlCol="0">
            <a:spAutoFit/>
          </a:bodyPr>
          <a:lstStyle/>
          <a:p>
            <a:r>
              <a:rPr lang="en-US" sz="3200" b="1" dirty="0">
                <a:solidFill>
                  <a:schemeClr val="bg1"/>
                </a:solidFill>
                <a:latin typeface="Aleo" panose="020F0302020204030203" pitchFamily="34" charset="0"/>
              </a:rPr>
              <a:t>Elementary Schools Enrollment</a:t>
            </a:r>
          </a:p>
        </p:txBody>
      </p:sp>
      <p:pic>
        <p:nvPicPr>
          <p:cNvPr id="6" name="Picture 2">
            <a:extLst>
              <a:ext uri="{FF2B5EF4-FFF2-40B4-BE49-F238E27FC236}">
                <a16:creationId xmlns:a16="http://schemas.microsoft.com/office/drawing/2014/main" id="{0B930D61-7290-4CA5-7F7E-6DFB816EED14}"/>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0" y="22072"/>
            <a:ext cx="878889" cy="8788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owerSchool Gradebook - Brookville Area ...">
            <a:extLst>
              <a:ext uri="{FF2B5EF4-FFF2-40B4-BE49-F238E27FC236}">
                <a16:creationId xmlns:a16="http://schemas.microsoft.com/office/drawing/2014/main" id="{CB5D0473-0AD6-BB2A-FBD3-169F3F7E9D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6470" y="1057210"/>
            <a:ext cx="1348898" cy="65148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4">
            <a:extLst>
              <a:ext uri="{FF2B5EF4-FFF2-40B4-BE49-F238E27FC236}">
                <a16:creationId xmlns:a16="http://schemas.microsoft.com/office/drawing/2014/main" id="{95E197CE-BD2C-1A70-1965-1C7338F45744}"/>
              </a:ext>
            </a:extLst>
          </p:cNvPr>
          <p:cNvSpPr>
            <a:spLocks noGrp="1"/>
          </p:cNvSpPr>
          <p:nvPr>
            <p:ph type="sldNum" sz="quarter" idx="12"/>
          </p:nvPr>
        </p:nvSpPr>
        <p:spPr>
          <a:xfrm>
            <a:off x="8637719" y="6357191"/>
            <a:ext cx="2743200" cy="365125"/>
          </a:xfrm>
        </p:spPr>
        <p:txBody>
          <a:bodyPr/>
          <a:lstStyle/>
          <a:p>
            <a:fld id="{E3470968-0CAD-4FEF-9D5B-7403C86CF7CC}" type="slidenum">
              <a:rPr lang="en-US" smtClean="0"/>
              <a:pPr/>
              <a:t>19</a:t>
            </a:fld>
            <a:endParaRPr lang="en-US" dirty="0"/>
          </a:p>
        </p:txBody>
      </p:sp>
      <p:pic>
        <p:nvPicPr>
          <p:cNvPr id="5" name="Picture 4" descr="A table with numbers and symbols&#10;&#10;Description automatically generated">
            <a:extLst>
              <a:ext uri="{FF2B5EF4-FFF2-40B4-BE49-F238E27FC236}">
                <a16:creationId xmlns:a16="http://schemas.microsoft.com/office/drawing/2014/main" id="{7670D4CB-1E1C-C610-EE62-A2FA17FE37F7}"/>
              </a:ext>
            </a:extLst>
          </p:cNvPr>
          <p:cNvPicPr>
            <a:picLocks noChangeAspect="1"/>
          </p:cNvPicPr>
          <p:nvPr/>
        </p:nvPicPr>
        <p:blipFill rotWithShape="1">
          <a:blip r:embed="rId5">
            <a:extLst>
              <a:ext uri="{28A0092B-C50C-407E-A947-70E740481C1C}">
                <a14:useLocalDpi xmlns:a14="http://schemas.microsoft.com/office/drawing/2010/main" val="0"/>
              </a:ext>
            </a:extLst>
          </a:blip>
          <a:srcRect l="5719" t="8027" r="27229" b="43265"/>
          <a:stretch/>
        </p:blipFill>
        <p:spPr>
          <a:xfrm>
            <a:off x="1334277" y="1237536"/>
            <a:ext cx="9123856" cy="5119655"/>
          </a:xfrm>
          <a:prstGeom prst="rect">
            <a:avLst/>
          </a:prstGeom>
        </p:spPr>
      </p:pic>
    </p:spTree>
    <p:extLst>
      <p:ext uri="{BB962C8B-B14F-4D97-AF65-F5344CB8AC3E}">
        <p14:creationId xmlns:p14="http://schemas.microsoft.com/office/powerpoint/2010/main" val="204281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D7EAFEC-9B85-46E6-8508-066C27D8FD93}"/>
              </a:ext>
            </a:extLst>
          </p:cNvPr>
          <p:cNvSpPr txBox="1"/>
          <p:nvPr/>
        </p:nvSpPr>
        <p:spPr>
          <a:xfrm>
            <a:off x="504825" y="1246715"/>
            <a:ext cx="11422132" cy="661720"/>
          </a:xfrm>
          <a:prstGeom prst="rect">
            <a:avLst/>
          </a:prstGeom>
          <a:noFill/>
        </p:spPr>
        <p:txBody>
          <a:bodyPr wrap="square" rtlCol="0">
            <a:spAutoFit/>
          </a:bodyPr>
          <a:lstStyle/>
          <a:p>
            <a:pPr marL="457200" indent="-457200">
              <a:spcAft>
                <a:spcPts val="600"/>
              </a:spcAft>
              <a:buFont typeface="Wingdings" panose="05000000000000000000" pitchFamily="2" charset="2"/>
              <a:buChar char="Ø"/>
            </a:pPr>
            <a:endParaRPr lang="en-US" sz="1600" b="1" dirty="0">
              <a:solidFill>
                <a:schemeClr val="bg1"/>
              </a:solidFill>
              <a:latin typeface="Aleo" panose="020F0302020204030203"/>
            </a:endParaRPr>
          </a:p>
          <a:p>
            <a:pPr marL="457200" indent="-457200">
              <a:spcAft>
                <a:spcPts val="600"/>
              </a:spcAft>
              <a:buFont typeface="Wingdings" panose="05000000000000000000" pitchFamily="2" charset="2"/>
              <a:buChar char="Ø"/>
            </a:pPr>
            <a:endParaRPr lang="en-US" sz="1600" b="1" dirty="0">
              <a:solidFill>
                <a:schemeClr val="bg1"/>
              </a:solidFill>
              <a:latin typeface="Aleo" panose="020F0302020204030203"/>
            </a:endParaRPr>
          </a:p>
        </p:txBody>
      </p:sp>
      <p:sp>
        <p:nvSpPr>
          <p:cNvPr id="4" name="TextBox 3">
            <a:extLst>
              <a:ext uri="{FF2B5EF4-FFF2-40B4-BE49-F238E27FC236}">
                <a16:creationId xmlns:a16="http://schemas.microsoft.com/office/drawing/2014/main" id="{16FD0B63-8FF0-4868-73A6-1C148E62C39E}"/>
              </a:ext>
            </a:extLst>
          </p:cNvPr>
          <p:cNvSpPr txBox="1"/>
          <p:nvPr/>
        </p:nvSpPr>
        <p:spPr>
          <a:xfrm>
            <a:off x="504825" y="1435768"/>
            <a:ext cx="5328313" cy="1862048"/>
          </a:xfrm>
          <a:prstGeom prst="rect">
            <a:avLst/>
          </a:prstGeom>
          <a:noFill/>
        </p:spPr>
        <p:txBody>
          <a:bodyPr wrap="square" rtlCol="0">
            <a:spAutoFit/>
          </a:bodyPr>
          <a:lstStyle/>
          <a:p>
            <a:pPr marL="342900" indent="-342900">
              <a:spcAft>
                <a:spcPts val="600"/>
              </a:spcAft>
              <a:buFont typeface="Wingdings" panose="05000000000000000000" pitchFamily="2" charset="2"/>
              <a:buChar char="Ø"/>
            </a:pPr>
            <a:r>
              <a:rPr lang="en-US" sz="2800" b="1" dirty="0">
                <a:solidFill>
                  <a:schemeClr val="bg1"/>
                </a:solidFill>
                <a:latin typeface="Aleo" panose="020F0302020204030203"/>
              </a:rPr>
              <a:t>School Board Representation</a:t>
            </a:r>
          </a:p>
          <a:p>
            <a:pPr marL="690563" indent="-342900">
              <a:spcAft>
                <a:spcPts val="600"/>
              </a:spcAft>
              <a:buFont typeface="Wingdings" panose="05000000000000000000" pitchFamily="2" charset="2"/>
              <a:buChar char="§"/>
            </a:pPr>
            <a:r>
              <a:rPr lang="en-US" sz="2400" b="1" dirty="0">
                <a:solidFill>
                  <a:schemeClr val="bg1"/>
                </a:solidFill>
                <a:latin typeface="Aleo" panose="020F0302020204030203"/>
              </a:rPr>
              <a:t>Dr. Linda Stubits</a:t>
            </a:r>
          </a:p>
          <a:p>
            <a:pPr marL="690563" indent="-342900">
              <a:spcAft>
                <a:spcPts val="600"/>
              </a:spcAft>
              <a:buFont typeface="Wingdings" panose="05000000000000000000" pitchFamily="2" charset="2"/>
              <a:buChar char="§"/>
            </a:pPr>
            <a:r>
              <a:rPr lang="en-US" sz="2400" b="1" dirty="0">
                <a:solidFill>
                  <a:schemeClr val="bg1"/>
                </a:solidFill>
                <a:latin typeface="Aleo" panose="020F0302020204030203"/>
              </a:rPr>
              <a:t>Mr. Gregory Leh</a:t>
            </a:r>
          </a:p>
          <a:p>
            <a:pPr marL="690563" indent="-342900">
              <a:spcAft>
                <a:spcPts val="600"/>
              </a:spcAft>
              <a:buFont typeface="Wingdings" panose="05000000000000000000" pitchFamily="2" charset="2"/>
              <a:buChar char="§"/>
            </a:pPr>
            <a:r>
              <a:rPr lang="en-US" sz="2400" b="1" dirty="0">
                <a:solidFill>
                  <a:schemeClr val="bg1"/>
                </a:solidFill>
                <a:latin typeface="Aleo" panose="020F0302020204030203"/>
              </a:rPr>
              <a:t>Mr. Wayne Simpson</a:t>
            </a:r>
          </a:p>
        </p:txBody>
      </p:sp>
      <p:sp>
        <p:nvSpPr>
          <p:cNvPr id="7" name="TextBox 6">
            <a:extLst>
              <a:ext uri="{FF2B5EF4-FFF2-40B4-BE49-F238E27FC236}">
                <a16:creationId xmlns:a16="http://schemas.microsoft.com/office/drawing/2014/main" id="{506D56E3-1D68-4CB3-9518-7953322FE867}"/>
              </a:ext>
            </a:extLst>
          </p:cNvPr>
          <p:cNvSpPr txBox="1"/>
          <p:nvPr/>
        </p:nvSpPr>
        <p:spPr>
          <a:xfrm>
            <a:off x="984795" y="153378"/>
            <a:ext cx="10050902" cy="584775"/>
          </a:xfrm>
          <a:prstGeom prst="rect">
            <a:avLst/>
          </a:prstGeom>
          <a:noFill/>
        </p:spPr>
        <p:txBody>
          <a:bodyPr wrap="square" rtlCol="0">
            <a:spAutoFit/>
          </a:bodyPr>
          <a:lstStyle/>
          <a:p>
            <a:r>
              <a:rPr lang="en-US" sz="3200" b="1" dirty="0">
                <a:solidFill>
                  <a:schemeClr val="bg1"/>
                </a:solidFill>
                <a:latin typeface="Aleo" panose="020F0302020204030203" pitchFamily="34" charset="0"/>
              </a:rPr>
              <a:t>Integration Team</a:t>
            </a:r>
          </a:p>
        </p:txBody>
      </p:sp>
      <p:pic>
        <p:nvPicPr>
          <p:cNvPr id="2" name="Picture 2">
            <a:extLst>
              <a:ext uri="{FF2B5EF4-FFF2-40B4-BE49-F238E27FC236}">
                <a16:creationId xmlns:a16="http://schemas.microsoft.com/office/drawing/2014/main" id="{6BBFC3EB-170C-6D68-EFBC-07F25D0C6479}"/>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0" y="22072"/>
            <a:ext cx="878889" cy="87888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A4ED315-4C84-B612-D0BA-4194C2078F58}"/>
              </a:ext>
            </a:extLst>
          </p:cNvPr>
          <p:cNvSpPr>
            <a:spLocks noGrp="1"/>
          </p:cNvSpPr>
          <p:nvPr>
            <p:ph type="sldNum" sz="quarter" idx="12"/>
          </p:nvPr>
        </p:nvSpPr>
        <p:spPr/>
        <p:txBody>
          <a:bodyPr/>
          <a:lstStyle/>
          <a:p>
            <a:fld id="{E3470968-0CAD-4FEF-9D5B-7403C86CF7CC}" type="slidenum">
              <a:rPr lang="en-US" smtClean="0"/>
              <a:pPr/>
              <a:t>2</a:t>
            </a:fld>
            <a:endParaRPr lang="en-US" dirty="0"/>
          </a:p>
        </p:txBody>
      </p:sp>
      <p:sp>
        <p:nvSpPr>
          <p:cNvPr id="3" name="TextBox 2">
            <a:extLst>
              <a:ext uri="{FF2B5EF4-FFF2-40B4-BE49-F238E27FC236}">
                <a16:creationId xmlns:a16="http://schemas.microsoft.com/office/drawing/2014/main" id="{1232A6A7-1A05-8982-3DDE-BB24D6C98C24}"/>
              </a:ext>
            </a:extLst>
          </p:cNvPr>
          <p:cNvSpPr txBox="1"/>
          <p:nvPr/>
        </p:nvSpPr>
        <p:spPr>
          <a:xfrm>
            <a:off x="6215891" y="1435768"/>
            <a:ext cx="5845480" cy="2754600"/>
          </a:xfrm>
          <a:prstGeom prst="rect">
            <a:avLst/>
          </a:prstGeom>
          <a:noFill/>
        </p:spPr>
        <p:txBody>
          <a:bodyPr wrap="square" rtlCol="0">
            <a:spAutoFit/>
          </a:bodyPr>
          <a:lstStyle/>
          <a:p>
            <a:pPr marL="346075" indent="-346075">
              <a:spcAft>
                <a:spcPts val="600"/>
              </a:spcAft>
              <a:buFont typeface="Wingdings" panose="05000000000000000000" pitchFamily="2" charset="2"/>
              <a:buChar char="Ø"/>
            </a:pPr>
            <a:r>
              <a:rPr lang="en-US" sz="2800" b="1" dirty="0">
                <a:solidFill>
                  <a:schemeClr val="bg1"/>
                </a:solidFill>
                <a:latin typeface="Aleo" panose="020F0302020204030203"/>
              </a:rPr>
              <a:t>School District Administration</a:t>
            </a:r>
          </a:p>
          <a:p>
            <a:pPr marL="684213" indent="-285750">
              <a:spcAft>
                <a:spcPts val="600"/>
              </a:spcAft>
              <a:buFont typeface="Wingdings" panose="05000000000000000000" pitchFamily="2" charset="2"/>
              <a:buChar char="§"/>
            </a:pPr>
            <a:r>
              <a:rPr lang="en-US" sz="2400" b="1" dirty="0">
                <a:solidFill>
                  <a:schemeClr val="bg1"/>
                </a:solidFill>
                <a:latin typeface="Aleo" panose="020F0302020204030203"/>
              </a:rPr>
              <a:t>Dr. Richard Kaskey</a:t>
            </a:r>
          </a:p>
          <a:p>
            <a:pPr marL="684213" indent="-285750">
              <a:spcAft>
                <a:spcPts val="600"/>
              </a:spcAft>
              <a:buFont typeface="Wingdings" panose="05000000000000000000" pitchFamily="2" charset="2"/>
              <a:buChar char="§"/>
            </a:pPr>
            <a:r>
              <a:rPr lang="en-US" sz="2400" b="1" dirty="0">
                <a:solidFill>
                  <a:schemeClr val="bg1"/>
                </a:solidFill>
                <a:latin typeface="Aleo" panose="020F0302020204030203"/>
              </a:rPr>
              <a:t>Dr. Isabel Resende</a:t>
            </a:r>
          </a:p>
          <a:p>
            <a:pPr marL="684213" indent="-285750">
              <a:spcAft>
                <a:spcPts val="600"/>
              </a:spcAft>
              <a:buFont typeface="Wingdings" panose="05000000000000000000" pitchFamily="2" charset="2"/>
              <a:buChar char="§"/>
            </a:pPr>
            <a:r>
              <a:rPr lang="en-US" sz="2400" b="1" dirty="0">
                <a:solidFill>
                  <a:schemeClr val="bg1"/>
                </a:solidFill>
                <a:latin typeface="Aleo" panose="020F0302020204030203"/>
              </a:rPr>
              <a:t>Dr. Stuart Whiteleather</a:t>
            </a:r>
          </a:p>
          <a:p>
            <a:pPr marL="684213" indent="-285750">
              <a:spcAft>
                <a:spcPts val="600"/>
              </a:spcAft>
              <a:buFont typeface="Wingdings" panose="05000000000000000000" pitchFamily="2" charset="2"/>
              <a:buChar char="§"/>
            </a:pPr>
            <a:r>
              <a:rPr lang="en-US" sz="2400" b="1" dirty="0">
                <a:solidFill>
                  <a:schemeClr val="bg1"/>
                </a:solidFill>
                <a:latin typeface="Aleo" panose="020F0302020204030203"/>
              </a:rPr>
              <a:t>Mr. Robert Zemanick</a:t>
            </a:r>
          </a:p>
          <a:p>
            <a:pPr marL="684213" indent="-285750">
              <a:spcAft>
                <a:spcPts val="600"/>
              </a:spcAft>
              <a:buFont typeface="Wingdings" panose="05000000000000000000" pitchFamily="2" charset="2"/>
              <a:buChar char="§"/>
            </a:pPr>
            <a:r>
              <a:rPr lang="en-US" sz="2400" b="1" dirty="0">
                <a:solidFill>
                  <a:schemeClr val="bg1"/>
                </a:solidFill>
                <a:latin typeface="Aleo" panose="020F0302020204030203"/>
              </a:rPr>
              <a:t>Ms. Dana Hoffman</a:t>
            </a:r>
          </a:p>
        </p:txBody>
      </p:sp>
      <p:sp>
        <p:nvSpPr>
          <p:cNvPr id="6" name="TextBox 5">
            <a:extLst>
              <a:ext uri="{FF2B5EF4-FFF2-40B4-BE49-F238E27FC236}">
                <a16:creationId xmlns:a16="http://schemas.microsoft.com/office/drawing/2014/main" id="{12293761-C824-7E5E-0A05-780934C6D1A5}"/>
              </a:ext>
            </a:extLst>
          </p:cNvPr>
          <p:cNvSpPr txBox="1"/>
          <p:nvPr/>
        </p:nvSpPr>
        <p:spPr>
          <a:xfrm>
            <a:off x="3653246" y="4342335"/>
            <a:ext cx="4885508" cy="1415772"/>
          </a:xfrm>
          <a:prstGeom prst="rect">
            <a:avLst/>
          </a:prstGeom>
          <a:noFill/>
        </p:spPr>
        <p:txBody>
          <a:bodyPr wrap="square" rtlCol="0">
            <a:spAutoFit/>
          </a:bodyPr>
          <a:lstStyle/>
          <a:p>
            <a:pPr marL="400050" indent="-400050">
              <a:spcAft>
                <a:spcPts val="600"/>
              </a:spcAft>
              <a:buFont typeface="Wingdings" panose="05000000000000000000" pitchFamily="2" charset="2"/>
              <a:buChar char="Ø"/>
            </a:pPr>
            <a:r>
              <a:rPr lang="en-US" sz="2800" b="1" dirty="0">
                <a:solidFill>
                  <a:schemeClr val="bg1"/>
                </a:solidFill>
                <a:latin typeface="Aleo" panose="020F0302020204030203"/>
              </a:rPr>
              <a:t>D’Huy Engineering, Inc.</a:t>
            </a:r>
          </a:p>
          <a:p>
            <a:pPr marL="690563" indent="-292100">
              <a:spcAft>
                <a:spcPts val="600"/>
              </a:spcAft>
              <a:buFont typeface="Wingdings" panose="05000000000000000000" pitchFamily="2" charset="2"/>
              <a:buChar char="§"/>
            </a:pPr>
            <a:r>
              <a:rPr lang="en-US" sz="2400" b="1" dirty="0">
                <a:solidFill>
                  <a:schemeClr val="bg1"/>
                </a:solidFill>
                <a:latin typeface="Aleo" panose="020F0302020204030203"/>
              </a:rPr>
              <a:t>Mr. Arif Fazil, P.E.</a:t>
            </a:r>
          </a:p>
          <a:p>
            <a:pPr marL="690563" indent="-292100">
              <a:spcAft>
                <a:spcPts val="600"/>
              </a:spcAft>
              <a:buFont typeface="Wingdings" panose="05000000000000000000" pitchFamily="2" charset="2"/>
              <a:buChar char="§"/>
            </a:pPr>
            <a:r>
              <a:rPr lang="en-US" sz="2400" b="1" dirty="0">
                <a:solidFill>
                  <a:schemeClr val="bg1"/>
                </a:solidFill>
                <a:latin typeface="Aleo" panose="020F0302020204030203"/>
              </a:rPr>
              <a:t>Mr. Christopher Haller</a:t>
            </a:r>
          </a:p>
        </p:txBody>
      </p:sp>
    </p:spTree>
    <p:extLst>
      <p:ext uri="{BB962C8B-B14F-4D97-AF65-F5344CB8AC3E}">
        <p14:creationId xmlns:p14="http://schemas.microsoft.com/office/powerpoint/2010/main" val="243956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06D56E3-1D68-4CB3-9518-7953322FE867}"/>
              </a:ext>
            </a:extLst>
          </p:cNvPr>
          <p:cNvSpPr txBox="1"/>
          <p:nvPr/>
        </p:nvSpPr>
        <p:spPr>
          <a:xfrm>
            <a:off x="984795" y="153378"/>
            <a:ext cx="10050902" cy="584775"/>
          </a:xfrm>
          <a:prstGeom prst="rect">
            <a:avLst/>
          </a:prstGeom>
          <a:noFill/>
        </p:spPr>
        <p:txBody>
          <a:bodyPr wrap="square" rtlCol="0">
            <a:spAutoFit/>
          </a:bodyPr>
          <a:lstStyle/>
          <a:p>
            <a:r>
              <a:rPr lang="en-US" sz="3200" b="1" dirty="0">
                <a:solidFill>
                  <a:schemeClr val="bg1"/>
                </a:solidFill>
                <a:latin typeface="Aleo" panose="020F0302020204030203" pitchFamily="34" charset="0"/>
              </a:rPr>
              <a:t>Elementary School Enrollment Summary</a:t>
            </a:r>
          </a:p>
        </p:txBody>
      </p:sp>
      <p:pic>
        <p:nvPicPr>
          <p:cNvPr id="6" name="Picture 2">
            <a:extLst>
              <a:ext uri="{FF2B5EF4-FFF2-40B4-BE49-F238E27FC236}">
                <a16:creationId xmlns:a16="http://schemas.microsoft.com/office/drawing/2014/main" id="{0B930D61-7290-4CA5-7F7E-6DFB816EED14}"/>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0" y="22072"/>
            <a:ext cx="878889" cy="87888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F97B9502-8148-9547-2758-0E5E39716B9E}"/>
              </a:ext>
            </a:extLst>
          </p:cNvPr>
          <p:cNvSpPr>
            <a:spLocks noGrp="1"/>
          </p:cNvSpPr>
          <p:nvPr>
            <p:ph type="sldNum" sz="quarter" idx="12"/>
          </p:nvPr>
        </p:nvSpPr>
        <p:spPr>
          <a:xfrm>
            <a:off x="8637719" y="6357191"/>
            <a:ext cx="2743200" cy="365125"/>
          </a:xfrm>
        </p:spPr>
        <p:txBody>
          <a:bodyPr/>
          <a:lstStyle/>
          <a:p>
            <a:fld id="{E3470968-0CAD-4FEF-9D5B-7403C86CF7CC}" type="slidenum">
              <a:rPr lang="en-US" smtClean="0"/>
              <a:pPr/>
              <a:t>20</a:t>
            </a:fld>
            <a:endParaRPr lang="en-US" dirty="0"/>
          </a:p>
        </p:txBody>
      </p:sp>
      <p:pic>
        <p:nvPicPr>
          <p:cNvPr id="4" name="Picture 3" descr="A close-up of a table&#10;&#10;Description automatically generated">
            <a:extLst>
              <a:ext uri="{FF2B5EF4-FFF2-40B4-BE49-F238E27FC236}">
                <a16:creationId xmlns:a16="http://schemas.microsoft.com/office/drawing/2014/main" id="{B1672C1A-8EB8-DCBD-2B40-1AEF59670202}"/>
              </a:ext>
            </a:extLst>
          </p:cNvPr>
          <p:cNvPicPr>
            <a:picLocks noChangeAspect="1"/>
          </p:cNvPicPr>
          <p:nvPr/>
        </p:nvPicPr>
        <p:blipFill rotWithShape="1">
          <a:blip r:embed="rId4">
            <a:extLst>
              <a:ext uri="{28A0092B-C50C-407E-A947-70E740481C1C}">
                <a14:useLocalDpi xmlns:a14="http://schemas.microsoft.com/office/drawing/2010/main" val="0"/>
              </a:ext>
            </a:extLst>
          </a:blip>
          <a:srcRect l="6336" t="19184" r="6194" b="60952"/>
          <a:stretch/>
        </p:blipFill>
        <p:spPr>
          <a:xfrm>
            <a:off x="149290" y="1035696"/>
            <a:ext cx="11857288" cy="2080727"/>
          </a:xfrm>
          <a:prstGeom prst="rect">
            <a:avLst/>
          </a:prstGeom>
        </p:spPr>
      </p:pic>
    </p:spTree>
    <p:extLst>
      <p:ext uri="{BB962C8B-B14F-4D97-AF65-F5344CB8AC3E}">
        <p14:creationId xmlns:p14="http://schemas.microsoft.com/office/powerpoint/2010/main" val="4016284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06D56E3-1D68-4CB3-9518-7953322FE867}"/>
              </a:ext>
            </a:extLst>
          </p:cNvPr>
          <p:cNvSpPr txBox="1"/>
          <p:nvPr/>
        </p:nvSpPr>
        <p:spPr>
          <a:xfrm>
            <a:off x="984795" y="153378"/>
            <a:ext cx="10050902" cy="584775"/>
          </a:xfrm>
          <a:prstGeom prst="rect">
            <a:avLst/>
          </a:prstGeom>
          <a:noFill/>
        </p:spPr>
        <p:txBody>
          <a:bodyPr wrap="square" rtlCol="0">
            <a:spAutoFit/>
          </a:bodyPr>
          <a:lstStyle/>
          <a:p>
            <a:r>
              <a:rPr lang="en-US" sz="3200" b="1" dirty="0">
                <a:solidFill>
                  <a:schemeClr val="bg1"/>
                </a:solidFill>
                <a:latin typeface="Aleo" panose="020F0302020204030203" pitchFamily="34" charset="0"/>
              </a:rPr>
              <a:t>Summary</a:t>
            </a:r>
          </a:p>
        </p:txBody>
      </p:sp>
      <p:sp>
        <p:nvSpPr>
          <p:cNvPr id="2" name="TextBox 1">
            <a:extLst>
              <a:ext uri="{FF2B5EF4-FFF2-40B4-BE49-F238E27FC236}">
                <a16:creationId xmlns:a16="http://schemas.microsoft.com/office/drawing/2014/main" id="{7D3B90B7-19B7-6689-67DA-86E16DBD72FD}"/>
              </a:ext>
            </a:extLst>
          </p:cNvPr>
          <p:cNvSpPr txBox="1"/>
          <p:nvPr/>
        </p:nvSpPr>
        <p:spPr>
          <a:xfrm>
            <a:off x="587829" y="1287624"/>
            <a:ext cx="10954138" cy="4278094"/>
          </a:xfrm>
          <a:prstGeom prst="rect">
            <a:avLst/>
          </a:prstGeom>
          <a:noFill/>
        </p:spPr>
        <p:txBody>
          <a:bodyPr wrap="square" rtlCol="0">
            <a:spAutoFit/>
          </a:bodyPr>
          <a:lstStyle/>
          <a:p>
            <a:r>
              <a:rPr lang="en-US" sz="2800" i="1" u="sng" dirty="0">
                <a:solidFill>
                  <a:schemeClr val="bg1"/>
                </a:solidFill>
                <a:latin typeface="Aleo" panose="00000500000000000000" pitchFamily="2" charset="0"/>
              </a:rPr>
              <a:t>The Goal of this Study is to assist the School Board, Administration, and Public to make the best decisions for the Current and Future Students of the Nazareth Area School District at the Classroom Level.</a:t>
            </a:r>
          </a:p>
          <a:p>
            <a:pPr marL="461963" indent="-461963">
              <a:buFont typeface="Wingdings" panose="05000000000000000000" pitchFamily="2" charset="2"/>
              <a:buChar char="ü"/>
            </a:pPr>
            <a:r>
              <a:rPr lang="en-US" sz="2400" dirty="0">
                <a:solidFill>
                  <a:schemeClr val="bg1"/>
                </a:solidFill>
                <a:latin typeface="Aleo" panose="00000500000000000000" pitchFamily="2" charset="0"/>
              </a:rPr>
              <a:t>Development growth is planned in the Lower Nazareth and Upper Nazareth Municipalities.</a:t>
            </a:r>
          </a:p>
          <a:p>
            <a:pPr marL="461963" indent="-461963">
              <a:buFont typeface="Wingdings" panose="05000000000000000000" pitchFamily="2" charset="2"/>
              <a:buChar char="ü"/>
            </a:pPr>
            <a:r>
              <a:rPr lang="en-US" sz="2400" dirty="0">
                <a:solidFill>
                  <a:schemeClr val="bg1"/>
                </a:solidFill>
                <a:latin typeface="Aleo" panose="00000500000000000000" pitchFamily="2" charset="0"/>
              </a:rPr>
              <a:t>District’s Desire to maintain existing grade configuration.</a:t>
            </a:r>
          </a:p>
          <a:p>
            <a:pPr marL="461963" indent="-461963">
              <a:buFont typeface="Wingdings" panose="05000000000000000000" pitchFamily="2" charset="2"/>
              <a:buChar char="ü"/>
            </a:pPr>
            <a:r>
              <a:rPr lang="en-US" sz="2400" dirty="0">
                <a:solidFill>
                  <a:schemeClr val="bg1"/>
                </a:solidFill>
                <a:latin typeface="Aleo" panose="00000500000000000000" pitchFamily="2" charset="0"/>
              </a:rPr>
              <a:t>Elementary Schools are currently at or near capacity now.</a:t>
            </a:r>
          </a:p>
          <a:p>
            <a:pPr marL="461963" indent="-461963">
              <a:buFont typeface="Wingdings" panose="05000000000000000000" pitchFamily="2" charset="2"/>
              <a:buChar char="ü"/>
            </a:pPr>
            <a:r>
              <a:rPr lang="en-US" sz="2400" dirty="0">
                <a:solidFill>
                  <a:schemeClr val="bg1"/>
                </a:solidFill>
                <a:latin typeface="Aleo" panose="00000500000000000000" pitchFamily="2" charset="0"/>
              </a:rPr>
              <a:t>Existing Elementary Schools have limited space for expansion. Utilities will need to be evaluated.</a:t>
            </a:r>
          </a:p>
          <a:p>
            <a:pPr marL="461963" indent="-461963">
              <a:buFont typeface="Wingdings" panose="05000000000000000000" pitchFamily="2" charset="2"/>
              <a:buChar char="ü"/>
            </a:pPr>
            <a:r>
              <a:rPr lang="en-US" sz="2400" dirty="0">
                <a:solidFill>
                  <a:schemeClr val="bg1"/>
                </a:solidFill>
                <a:latin typeface="Aleo" panose="00000500000000000000" pitchFamily="2" charset="0"/>
              </a:rPr>
              <a:t>Review Enrollment Options for Future Planning.</a:t>
            </a:r>
          </a:p>
          <a:p>
            <a:pPr marL="285750" indent="-285750">
              <a:buFont typeface="Wingdings" panose="05000000000000000000" pitchFamily="2" charset="2"/>
              <a:buChar char="ü"/>
            </a:pPr>
            <a:endParaRPr lang="en-US" sz="2000" dirty="0">
              <a:solidFill>
                <a:schemeClr val="bg1"/>
              </a:solidFill>
              <a:latin typeface="Aleo" panose="00000500000000000000" pitchFamily="2" charset="0"/>
            </a:endParaRPr>
          </a:p>
        </p:txBody>
      </p:sp>
      <p:pic>
        <p:nvPicPr>
          <p:cNvPr id="4" name="Picture 2">
            <a:extLst>
              <a:ext uri="{FF2B5EF4-FFF2-40B4-BE49-F238E27FC236}">
                <a16:creationId xmlns:a16="http://schemas.microsoft.com/office/drawing/2014/main" id="{826BCAFA-8898-C02E-AB8D-4616454E5F87}"/>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0" y="22072"/>
            <a:ext cx="878889" cy="87888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8900C0F-91F2-CCB0-CAD5-15C34E880300}"/>
              </a:ext>
            </a:extLst>
          </p:cNvPr>
          <p:cNvSpPr>
            <a:spLocks noGrp="1"/>
          </p:cNvSpPr>
          <p:nvPr>
            <p:ph type="sldNum" sz="quarter" idx="12"/>
          </p:nvPr>
        </p:nvSpPr>
        <p:spPr/>
        <p:txBody>
          <a:bodyPr/>
          <a:lstStyle/>
          <a:p>
            <a:fld id="{E3470968-0CAD-4FEF-9D5B-7403C86CF7CC}" type="slidenum">
              <a:rPr lang="en-US" smtClean="0"/>
              <a:pPr/>
              <a:t>21</a:t>
            </a:fld>
            <a:endParaRPr lang="en-US" dirty="0"/>
          </a:p>
        </p:txBody>
      </p:sp>
    </p:spTree>
    <p:extLst>
      <p:ext uri="{BB962C8B-B14F-4D97-AF65-F5344CB8AC3E}">
        <p14:creationId xmlns:p14="http://schemas.microsoft.com/office/powerpoint/2010/main" val="401685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FD0B63-8FF0-4868-73A6-1C148E62C39E}"/>
              </a:ext>
            </a:extLst>
          </p:cNvPr>
          <p:cNvSpPr txBox="1"/>
          <p:nvPr/>
        </p:nvSpPr>
        <p:spPr>
          <a:xfrm>
            <a:off x="1017370" y="1521197"/>
            <a:ext cx="10157257" cy="707886"/>
          </a:xfrm>
          <a:prstGeom prst="rect">
            <a:avLst/>
          </a:prstGeom>
          <a:noFill/>
        </p:spPr>
        <p:txBody>
          <a:bodyPr wrap="square" rtlCol="0">
            <a:spAutoFit/>
          </a:bodyPr>
          <a:lstStyle/>
          <a:p>
            <a:pPr marL="342900" indent="-342900">
              <a:spcAft>
                <a:spcPts val="600"/>
              </a:spcAft>
              <a:buFont typeface="Wingdings" panose="05000000000000000000" pitchFamily="2" charset="2"/>
              <a:buChar char="Ø"/>
            </a:pPr>
            <a:r>
              <a:rPr lang="en-US" sz="2000" b="1" dirty="0">
                <a:solidFill>
                  <a:schemeClr val="bg1"/>
                </a:solidFill>
                <a:latin typeface="Aleo" panose="020F0302020204030203"/>
              </a:rPr>
              <a:t>Option 1: 	Construct Building Addition(s) and Renovate Existing 				Buildings as Required (Existing utilities must be verified).</a:t>
            </a:r>
          </a:p>
        </p:txBody>
      </p:sp>
      <p:sp>
        <p:nvSpPr>
          <p:cNvPr id="7" name="TextBox 6">
            <a:extLst>
              <a:ext uri="{FF2B5EF4-FFF2-40B4-BE49-F238E27FC236}">
                <a16:creationId xmlns:a16="http://schemas.microsoft.com/office/drawing/2014/main" id="{506D56E3-1D68-4CB3-9518-7953322FE867}"/>
              </a:ext>
            </a:extLst>
          </p:cNvPr>
          <p:cNvSpPr txBox="1"/>
          <p:nvPr/>
        </p:nvSpPr>
        <p:spPr>
          <a:xfrm>
            <a:off x="984795" y="153378"/>
            <a:ext cx="10050902" cy="584775"/>
          </a:xfrm>
          <a:prstGeom prst="rect">
            <a:avLst/>
          </a:prstGeom>
          <a:noFill/>
        </p:spPr>
        <p:txBody>
          <a:bodyPr wrap="square" rtlCol="0">
            <a:spAutoFit/>
          </a:bodyPr>
          <a:lstStyle/>
          <a:p>
            <a:r>
              <a:rPr lang="en-US" sz="3200" b="1" dirty="0">
                <a:solidFill>
                  <a:schemeClr val="bg1"/>
                </a:solidFill>
                <a:latin typeface="Aleo" panose="020F0302020204030203" pitchFamily="34" charset="0"/>
              </a:rPr>
              <a:t>Elementary School Enrollment Options</a:t>
            </a:r>
          </a:p>
        </p:txBody>
      </p:sp>
      <p:pic>
        <p:nvPicPr>
          <p:cNvPr id="2" name="Picture 2">
            <a:extLst>
              <a:ext uri="{FF2B5EF4-FFF2-40B4-BE49-F238E27FC236}">
                <a16:creationId xmlns:a16="http://schemas.microsoft.com/office/drawing/2014/main" id="{7426C462-83BC-0571-5AB6-C69E9B683623}"/>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0" y="22072"/>
            <a:ext cx="878889" cy="87888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2A54D55-DF6E-A8E6-5E29-B3F85AED2D6A}"/>
              </a:ext>
            </a:extLst>
          </p:cNvPr>
          <p:cNvSpPr>
            <a:spLocks noGrp="1"/>
          </p:cNvSpPr>
          <p:nvPr>
            <p:ph type="sldNum" sz="quarter" idx="12"/>
          </p:nvPr>
        </p:nvSpPr>
        <p:spPr/>
        <p:txBody>
          <a:bodyPr/>
          <a:lstStyle/>
          <a:p>
            <a:fld id="{E3470968-0CAD-4FEF-9D5B-7403C86CF7CC}" type="slidenum">
              <a:rPr lang="en-US" smtClean="0"/>
              <a:pPr/>
              <a:t>22</a:t>
            </a:fld>
            <a:endParaRPr lang="en-US" dirty="0"/>
          </a:p>
        </p:txBody>
      </p:sp>
      <p:sp>
        <p:nvSpPr>
          <p:cNvPr id="3" name="TextBox 2">
            <a:extLst>
              <a:ext uri="{FF2B5EF4-FFF2-40B4-BE49-F238E27FC236}">
                <a16:creationId xmlns:a16="http://schemas.microsoft.com/office/drawing/2014/main" id="{6D5E257E-F18B-20C5-4E63-DFC5A01A298B}"/>
              </a:ext>
            </a:extLst>
          </p:cNvPr>
          <p:cNvSpPr txBox="1"/>
          <p:nvPr/>
        </p:nvSpPr>
        <p:spPr>
          <a:xfrm>
            <a:off x="984795" y="887699"/>
            <a:ext cx="10295739" cy="707886"/>
          </a:xfrm>
          <a:prstGeom prst="rect">
            <a:avLst/>
          </a:prstGeom>
          <a:noFill/>
        </p:spPr>
        <p:txBody>
          <a:bodyPr wrap="square" rtlCol="0">
            <a:spAutoFit/>
          </a:bodyPr>
          <a:lstStyle/>
          <a:p>
            <a:r>
              <a:rPr lang="en-US" sz="2000" b="1" dirty="0">
                <a:solidFill>
                  <a:schemeClr val="bg1"/>
                </a:solidFill>
                <a:latin typeface="Aleo" panose="020F0302020204030203"/>
              </a:rPr>
              <a:t>There is Temporary Capacity within each building that allows the School District to look at the long-term options</a:t>
            </a:r>
          </a:p>
        </p:txBody>
      </p:sp>
      <p:pic>
        <p:nvPicPr>
          <p:cNvPr id="8" name="Picture 7" descr="A graph with multiple colored bars&#10;&#10;Description automatically generated with medium confidence">
            <a:extLst>
              <a:ext uri="{FF2B5EF4-FFF2-40B4-BE49-F238E27FC236}">
                <a16:creationId xmlns:a16="http://schemas.microsoft.com/office/drawing/2014/main" id="{1A527F8A-6680-AEF1-A552-D8270E6F7BF5}"/>
              </a:ext>
            </a:extLst>
          </p:cNvPr>
          <p:cNvPicPr>
            <a:picLocks noChangeAspect="1"/>
          </p:cNvPicPr>
          <p:nvPr/>
        </p:nvPicPr>
        <p:blipFill rotWithShape="1">
          <a:blip r:embed="rId4">
            <a:extLst>
              <a:ext uri="{28A0092B-C50C-407E-A947-70E740481C1C}">
                <a14:useLocalDpi xmlns:a14="http://schemas.microsoft.com/office/drawing/2010/main" val="0"/>
              </a:ext>
            </a:extLst>
          </a:blip>
          <a:srcRect l="3845" t="10305" r="21942" b="63675"/>
          <a:stretch/>
        </p:blipFill>
        <p:spPr>
          <a:xfrm>
            <a:off x="2939720" y="2251908"/>
            <a:ext cx="7136578" cy="1619022"/>
          </a:xfrm>
          <a:prstGeom prst="rect">
            <a:avLst/>
          </a:prstGeom>
        </p:spPr>
      </p:pic>
      <p:pic>
        <p:nvPicPr>
          <p:cNvPr id="12" name="Picture 11" descr="A graph with a chart and a diagram&#10;&#10;Description automatically generated with medium confidence">
            <a:extLst>
              <a:ext uri="{FF2B5EF4-FFF2-40B4-BE49-F238E27FC236}">
                <a16:creationId xmlns:a16="http://schemas.microsoft.com/office/drawing/2014/main" id="{62A1C1C7-6D59-FA8B-1B55-58AFC5F58EB8}"/>
              </a:ext>
            </a:extLst>
          </p:cNvPr>
          <p:cNvPicPr>
            <a:picLocks noChangeAspect="1"/>
          </p:cNvPicPr>
          <p:nvPr/>
        </p:nvPicPr>
        <p:blipFill rotWithShape="1">
          <a:blip r:embed="rId5">
            <a:extLst>
              <a:ext uri="{28A0092B-C50C-407E-A947-70E740481C1C}">
                <a14:useLocalDpi xmlns:a14="http://schemas.microsoft.com/office/drawing/2010/main" val="0"/>
              </a:ext>
            </a:extLst>
          </a:blip>
          <a:srcRect l="3707" t="9968" r="6835" b="61812"/>
          <a:stretch/>
        </p:blipFill>
        <p:spPr>
          <a:xfrm>
            <a:off x="2939720" y="4578816"/>
            <a:ext cx="8468931" cy="1728678"/>
          </a:xfrm>
          <a:prstGeom prst="rect">
            <a:avLst/>
          </a:prstGeom>
        </p:spPr>
      </p:pic>
      <p:sp>
        <p:nvSpPr>
          <p:cNvPr id="13" name="TextBox 12">
            <a:extLst>
              <a:ext uri="{FF2B5EF4-FFF2-40B4-BE49-F238E27FC236}">
                <a16:creationId xmlns:a16="http://schemas.microsoft.com/office/drawing/2014/main" id="{FB9A0CC0-7854-9EEF-3E24-93D3F317B8AC}"/>
              </a:ext>
            </a:extLst>
          </p:cNvPr>
          <p:cNvSpPr txBox="1"/>
          <p:nvPr/>
        </p:nvSpPr>
        <p:spPr>
          <a:xfrm>
            <a:off x="1017370" y="3870930"/>
            <a:ext cx="10157257" cy="707886"/>
          </a:xfrm>
          <a:prstGeom prst="rect">
            <a:avLst/>
          </a:prstGeom>
          <a:noFill/>
        </p:spPr>
        <p:txBody>
          <a:bodyPr wrap="square" rtlCol="0">
            <a:spAutoFit/>
          </a:bodyPr>
          <a:lstStyle/>
          <a:p>
            <a:pPr marL="342900" indent="-342900">
              <a:spcAft>
                <a:spcPts val="600"/>
              </a:spcAft>
              <a:buFont typeface="Wingdings" panose="05000000000000000000" pitchFamily="2" charset="2"/>
              <a:buChar char="Ø"/>
            </a:pPr>
            <a:r>
              <a:rPr lang="en-US" sz="2000" b="1" dirty="0">
                <a:solidFill>
                  <a:schemeClr val="bg1"/>
                </a:solidFill>
                <a:latin typeface="Aleo" panose="020F0302020204030203"/>
              </a:rPr>
              <a:t>Option 2: 	Construct new Elementary School in Area of District where growth is 		occurring.</a:t>
            </a:r>
          </a:p>
        </p:txBody>
      </p:sp>
    </p:spTree>
    <p:extLst>
      <p:ext uri="{BB962C8B-B14F-4D97-AF65-F5344CB8AC3E}">
        <p14:creationId xmlns:p14="http://schemas.microsoft.com/office/powerpoint/2010/main" val="58836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06D56E3-1D68-4CB3-9518-7953322FE867}"/>
              </a:ext>
            </a:extLst>
          </p:cNvPr>
          <p:cNvSpPr txBox="1"/>
          <p:nvPr/>
        </p:nvSpPr>
        <p:spPr>
          <a:xfrm>
            <a:off x="984795" y="153378"/>
            <a:ext cx="10050902" cy="584775"/>
          </a:xfrm>
          <a:prstGeom prst="rect">
            <a:avLst/>
          </a:prstGeom>
          <a:noFill/>
        </p:spPr>
        <p:txBody>
          <a:bodyPr wrap="square" rtlCol="0">
            <a:spAutoFit/>
          </a:bodyPr>
          <a:lstStyle/>
          <a:p>
            <a:r>
              <a:rPr lang="en-US" sz="3200" b="1" dirty="0">
                <a:solidFill>
                  <a:schemeClr val="bg1"/>
                </a:solidFill>
                <a:latin typeface="Aleo" panose="020F0302020204030203" pitchFamily="34" charset="0"/>
              </a:rPr>
              <a:t>Next Steps</a:t>
            </a:r>
          </a:p>
        </p:txBody>
      </p:sp>
      <p:sp>
        <p:nvSpPr>
          <p:cNvPr id="2" name="TextBox 1">
            <a:extLst>
              <a:ext uri="{FF2B5EF4-FFF2-40B4-BE49-F238E27FC236}">
                <a16:creationId xmlns:a16="http://schemas.microsoft.com/office/drawing/2014/main" id="{D6F747B6-ABC2-F36F-B5BC-09049529BFD3}"/>
              </a:ext>
            </a:extLst>
          </p:cNvPr>
          <p:cNvSpPr txBox="1"/>
          <p:nvPr/>
        </p:nvSpPr>
        <p:spPr>
          <a:xfrm>
            <a:off x="680621" y="1085039"/>
            <a:ext cx="10830757" cy="3585597"/>
          </a:xfrm>
          <a:prstGeom prst="rect">
            <a:avLst/>
          </a:prstGeom>
          <a:noFill/>
        </p:spPr>
        <p:txBody>
          <a:bodyPr wrap="square" rtlCol="0">
            <a:spAutoFit/>
          </a:bodyPr>
          <a:lstStyle/>
          <a:p>
            <a:pPr marL="461963" indent="-461963">
              <a:spcBef>
                <a:spcPts val="600"/>
              </a:spcBef>
              <a:buFont typeface="Wingdings" panose="05000000000000000000" pitchFamily="2" charset="2"/>
              <a:buChar char="q"/>
            </a:pPr>
            <a:r>
              <a:rPr lang="en-US" sz="2400" dirty="0">
                <a:solidFill>
                  <a:schemeClr val="bg1"/>
                </a:solidFill>
                <a:latin typeface="Aleo" panose="00000500000000000000" pitchFamily="2" charset="0"/>
              </a:rPr>
              <a:t>Elementary School Needs:</a:t>
            </a:r>
          </a:p>
          <a:p>
            <a:pPr marL="914400" lvl="1" indent="-452438">
              <a:spcBef>
                <a:spcPts val="600"/>
              </a:spcBef>
              <a:buFont typeface="Wingdings" panose="05000000000000000000" pitchFamily="2" charset="2"/>
              <a:buChar char="v"/>
            </a:pPr>
            <a:r>
              <a:rPr lang="en-US" sz="2400" dirty="0">
                <a:solidFill>
                  <a:schemeClr val="bg1"/>
                </a:solidFill>
                <a:latin typeface="Aleo" panose="00000500000000000000" pitchFamily="2" charset="0"/>
              </a:rPr>
              <a:t>Option 1: Consider Expansion at Elementary Schools</a:t>
            </a:r>
          </a:p>
          <a:p>
            <a:pPr marL="914400" lvl="1" indent="-452438">
              <a:spcBef>
                <a:spcPts val="600"/>
              </a:spcBef>
              <a:buFont typeface="Wingdings" panose="05000000000000000000" pitchFamily="2" charset="2"/>
              <a:buChar char="v"/>
            </a:pPr>
            <a:r>
              <a:rPr lang="en-US" sz="2400" dirty="0">
                <a:solidFill>
                  <a:schemeClr val="bg1"/>
                </a:solidFill>
                <a:latin typeface="Aleo" panose="00000500000000000000" pitchFamily="2" charset="0"/>
              </a:rPr>
              <a:t>Option 2: Consider Construction of new Elementary School</a:t>
            </a:r>
          </a:p>
          <a:p>
            <a:pPr marL="461963" lvl="1" indent="-461963">
              <a:spcBef>
                <a:spcPts val="600"/>
              </a:spcBef>
              <a:buFont typeface="Wingdings" panose="05000000000000000000" pitchFamily="2" charset="2"/>
              <a:buChar char="q"/>
            </a:pPr>
            <a:r>
              <a:rPr lang="en-US" sz="2400" dirty="0">
                <a:solidFill>
                  <a:schemeClr val="bg1"/>
                </a:solidFill>
                <a:latin typeface="Aleo" panose="00000500000000000000" pitchFamily="2" charset="0"/>
              </a:rPr>
              <a:t>Board provide Direction to Integration Team on Options 1 &amp; 2</a:t>
            </a:r>
          </a:p>
          <a:p>
            <a:pPr marL="461963" lvl="1" indent="-461963">
              <a:spcBef>
                <a:spcPts val="600"/>
              </a:spcBef>
              <a:buFont typeface="Wingdings" panose="05000000000000000000" pitchFamily="2" charset="2"/>
              <a:buChar char="q"/>
            </a:pPr>
            <a:r>
              <a:rPr lang="en-US" sz="2400" dirty="0">
                <a:solidFill>
                  <a:schemeClr val="bg1"/>
                </a:solidFill>
                <a:latin typeface="Aleo" panose="00000500000000000000" pitchFamily="2" charset="0"/>
              </a:rPr>
              <a:t>Provide Recommendation to Board on Property Purchase.</a:t>
            </a:r>
          </a:p>
          <a:p>
            <a:pPr marL="461963" indent="-461963">
              <a:spcBef>
                <a:spcPts val="600"/>
              </a:spcBef>
              <a:buFont typeface="Wingdings" panose="05000000000000000000" pitchFamily="2" charset="2"/>
              <a:buChar char="q"/>
            </a:pPr>
            <a:r>
              <a:rPr lang="en-US" sz="2400" dirty="0">
                <a:solidFill>
                  <a:schemeClr val="bg1"/>
                </a:solidFill>
                <a:latin typeface="Aleo" panose="00000500000000000000" pitchFamily="2" charset="0"/>
              </a:rPr>
              <a:t>Develop Budget Estimates for Selected Option.</a:t>
            </a:r>
          </a:p>
          <a:p>
            <a:pPr marL="461963" indent="-461963">
              <a:spcBef>
                <a:spcPts val="600"/>
              </a:spcBef>
              <a:buFont typeface="Wingdings" panose="05000000000000000000" pitchFamily="2" charset="2"/>
              <a:buChar char="q"/>
            </a:pPr>
            <a:r>
              <a:rPr lang="en-US" sz="2400" dirty="0">
                <a:solidFill>
                  <a:schemeClr val="bg1"/>
                </a:solidFill>
                <a:latin typeface="Aleo" panose="00000500000000000000" pitchFamily="2" charset="0"/>
              </a:rPr>
              <a:t>Develop the Financial Plan.</a:t>
            </a:r>
          </a:p>
          <a:p>
            <a:pPr marL="461963" indent="-461963">
              <a:spcBef>
                <a:spcPts val="600"/>
              </a:spcBef>
              <a:buFont typeface="Wingdings" panose="05000000000000000000" pitchFamily="2" charset="2"/>
              <a:buChar char="q"/>
            </a:pPr>
            <a:r>
              <a:rPr lang="en-US" sz="2400" dirty="0">
                <a:solidFill>
                  <a:schemeClr val="bg1"/>
                </a:solidFill>
                <a:latin typeface="Aleo" panose="00000500000000000000" pitchFamily="2" charset="0"/>
              </a:rPr>
              <a:t>Return to the Board for an Update.</a:t>
            </a:r>
          </a:p>
        </p:txBody>
      </p:sp>
      <p:pic>
        <p:nvPicPr>
          <p:cNvPr id="4" name="Picture 2">
            <a:extLst>
              <a:ext uri="{FF2B5EF4-FFF2-40B4-BE49-F238E27FC236}">
                <a16:creationId xmlns:a16="http://schemas.microsoft.com/office/drawing/2014/main" id="{FDEFC7D8-6DA5-28CC-1E97-54161956EA8D}"/>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0" y="22072"/>
            <a:ext cx="878889" cy="87888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72E1D5FA-4CF5-7CF4-88CF-CBBBB0F42549}"/>
              </a:ext>
            </a:extLst>
          </p:cNvPr>
          <p:cNvSpPr>
            <a:spLocks noGrp="1"/>
          </p:cNvSpPr>
          <p:nvPr>
            <p:ph type="sldNum" sz="quarter" idx="12"/>
          </p:nvPr>
        </p:nvSpPr>
        <p:spPr/>
        <p:txBody>
          <a:bodyPr/>
          <a:lstStyle/>
          <a:p>
            <a:fld id="{E3470968-0CAD-4FEF-9D5B-7403C86CF7CC}" type="slidenum">
              <a:rPr lang="en-US" smtClean="0"/>
              <a:pPr/>
              <a:t>23</a:t>
            </a:fld>
            <a:endParaRPr lang="en-US" dirty="0"/>
          </a:p>
        </p:txBody>
      </p:sp>
    </p:spTree>
    <p:extLst>
      <p:ext uri="{BB962C8B-B14F-4D97-AF65-F5344CB8AC3E}">
        <p14:creationId xmlns:p14="http://schemas.microsoft.com/office/powerpoint/2010/main" val="391333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92FF">
                <a:alpha val="97000"/>
              </a:srgb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F18192-8BC0-9BD8-5E27-DF91693899E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771193" y="524160"/>
            <a:ext cx="6634064" cy="6634064"/>
          </a:xfrm>
          <a:prstGeom prst="rect">
            <a:avLst/>
          </a:prstGeom>
        </p:spPr>
      </p:pic>
      <p:pic>
        <p:nvPicPr>
          <p:cNvPr id="4" name="Picture 2">
            <a:extLst>
              <a:ext uri="{FF2B5EF4-FFF2-40B4-BE49-F238E27FC236}">
                <a16:creationId xmlns:a16="http://schemas.microsoft.com/office/drawing/2014/main" id="{FDEFC7D8-6DA5-28CC-1E97-54161956EA8D}"/>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p:blipFill>
        <p:spPr bwMode="auto">
          <a:xfrm>
            <a:off x="0" y="22072"/>
            <a:ext cx="878889" cy="87888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72E1D5FA-4CF5-7CF4-88CF-CBBBB0F42549}"/>
              </a:ext>
            </a:extLst>
          </p:cNvPr>
          <p:cNvSpPr>
            <a:spLocks noGrp="1"/>
          </p:cNvSpPr>
          <p:nvPr>
            <p:ph type="sldNum" sz="quarter" idx="12"/>
          </p:nvPr>
        </p:nvSpPr>
        <p:spPr/>
        <p:txBody>
          <a:bodyPr/>
          <a:lstStyle/>
          <a:p>
            <a:fld id="{E3470968-0CAD-4FEF-9D5B-7403C86CF7CC}" type="slidenum">
              <a:rPr lang="en-US" smtClean="0"/>
              <a:pPr/>
              <a:t>24</a:t>
            </a:fld>
            <a:endParaRPr lang="en-US" dirty="0"/>
          </a:p>
        </p:txBody>
      </p:sp>
      <p:sp>
        <p:nvSpPr>
          <p:cNvPr id="3" name="TextBox 2">
            <a:extLst>
              <a:ext uri="{FF2B5EF4-FFF2-40B4-BE49-F238E27FC236}">
                <a16:creationId xmlns:a16="http://schemas.microsoft.com/office/drawing/2014/main" id="{B1203419-7B85-DC20-39BC-73162940DD74}"/>
              </a:ext>
            </a:extLst>
          </p:cNvPr>
          <p:cNvSpPr txBox="1"/>
          <p:nvPr/>
        </p:nvSpPr>
        <p:spPr>
          <a:xfrm>
            <a:off x="1188767" y="1547429"/>
            <a:ext cx="9616082" cy="3785652"/>
          </a:xfrm>
          <a:prstGeom prst="rect">
            <a:avLst/>
          </a:prstGeom>
          <a:noFill/>
        </p:spPr>
        <p:txBody>
          <a:bodyPr wrap="square" rtlCol="0">
            <a:spAutoFit/>
          </a:bodyPr>
          <a:lstStyle/>
          <a:p>
            <a:pPr algn="ctr"/>
            <a:r>
              <a:rPr lang="en-US" sz="12000" dirty="0">
                <a:solidFill>
                  <a:srgbClr val="DAE3F3"/>
                </a:solidFill>
                <a:effectLst>
                  <a:outerShdw blurRad="50800" dist="63500" algn="l" rotWithShape="0">
                    <a:schemeClr val="tx1">
                      <a:alpha val="51000"/>
                    </a:schemeClr>
                  </a:outerShdw>
                </a:effectLst>
                <a:latin typeface="Aleo" panose="00000500000000000000" pitchFamily="2" charset="0"/>
              </a:rPr>
              <a:t>Thank You!</a:t>
            </a:r>
          </a:p>
          <a:p>
            <a:pPr algn="ctr"/>
            <a:r>
              <a:rPr lang="en-US" sz="12000" dirty="0">
                <a:solidFill>
                  <a:srgbClr val="DAE3F3"/>
                </a:solidFill>
                <a:effectLst>
                  <a:outerShdw blurRad="50800" dist="63500" algn="l" rotWithShape="0">
                    <a:schemeClr val="tx1">
                      <a:alpha val="51000"/>
                    </a:schemeClr>
                  </a:outerShdw>
                </a:effectLst>
                <a:latin typeface="Aleo" panose="00000500000000000000" pitchFamily="2" charset="0"/>
              </a:rPr>
              <a:t>Questions???</a:t>
            </a:r>
          </a:p>
        </p:txBody>
      </p:sp>
    </p:spTree>
    <p:extLst>
      <p:ext uri="{BB962C8B-B14F-4D97-AF65-F5344CB8AC3E}">
        <p14:creationId xmlns:p14="http://schemas.microsoft.com/office/powerpoint/2010/main" val="190016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5DFFEA-04E4-BDF8-8B91-BC0F72929C41}"/>
              </a:ext>
            </a:extLst>
          </p:cNvPr>
          <p:cNvSpPr/>
          <p:nvPr/>
        </p:nvSpPr>
        <p:spPr>
          <a:xfrm>
            <a:off x="0" y="0"/>
            <a:ext cx="12192000" cy="91440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1D7EAFEC-9B85-46E6-8508-066C27D8FD93}"/>
              </a:ext>
            </a:extLst>
          </p:cNvPr>
          <p:cNvSpPr txBox="1"/>
          <p:nvPr/>
        </p:nvSpPr>
        <p:spPr>
          <a:xfrm>
            <a:off x="504825" y="1246715"/>
            <a:ext cx="11422132" cy="661720"/>
          </a:xfrm>
          <a:prstGeom prst="rect">
            <a:avLst/>
          </a:prstGeom>
          <a:noFill/>
        </p:spPr>
        <p:txBody>
          <a:bodyPr wrap="square" rtlCol="0">
            <a:spAutoFit/>
          </a:bodyPr>
          <a:lstStyle/>
          <a:p>
            <a:pPr marL="457200" indent="-457200">
              <a:spcAft>
                <a:spcPts val="600"/>
              </a:spcAft>
              <a:buFont typeface="Wingdings" panose="05000000000000000000" pitchFamily="2" charset="2"/>
              <a:buChar char="Ø"/>
            </a:pPr>
            <a:endParaRPr lang="en-US" sz="1600" b="1" dirty="0">
              <a:solidFill>
                <a:schemeClr val="bg1"/>
              </a:solidFill>
              <a:latin typeface="Aleo" panose="020F0302020204030203"/>
            </a:endParaRPr>
          </a:p>
          <a:p>
            <a:pPr marL="457200" indent="-457200">
              <a:spcAft>
                <a:spcPts val="600"/>
              </a:spcAft>
              <a:buFont typeface="Wingdings" panose="05000000000000000000" pitchFamily="2" charset="2"/>
              <a:buChar char="Ø"/>
            </a:pPr>
            <a:endParaRPr lang="en-US" sz="1600" b="1" dirty="0">
              <a:solidFill>
                <a:schemeClr val="bg1"/>
              </a:solidFill>
              <a:latin typeface="Aleo" panose="020F0302020204030203"/>
            </a:endParaRPr>
          </a:p>
        </p:txBody>
      </p:sp>
      <p:sp>
        <p:nvSpPr>
          <p:cNvPr id="4" name="TextBox 3">
            <a:extLst>
              <a:ext uri="{FF2B5EF4-FFF2-40B4-BE49-F238E27FC236}">
                <a16:creationId xmlns:a16="http://schemas.microsoft.com/office/drawing/2014/main" id="{16FD0B63-8FF0-4868-73A6-1C148E62C39E}"/>
              </a:ext>
            </a:extLst>
          </p:cNvPr>
          <p:cNvSpPr txBox="1"/>
          <p:nvPr/>
        </p:nvSpPr>
        <p:spPr>
          <a:xfrm>
            <a:off x="778617" y="1532175"/>
            <a:ext cx="10908558" cy="4555093"/>
          </a:xfrm>
          <a:prstGeom prst="rect">
            <a:avLst/>
          </a:prstGeom>
          <a:noFill/>
        </p:spPr>
        <p:txBody>
          <a:bodyPr wrap="square" rtlCol="0">
            <a:spAutoFit/>
          </a:bodyPr>
          <a:lstStyle/>
          <a:p>
            <a:pPr marL="457200" indent="-457200">
              <a:spcAft>
                <a:spcPts val="600"/>
              </a:spcAft>
              <a:buFont typeface="Wingdings" panose="05000000000000000000" pitchFamily="2" charset="2"/>
              <a:buChar char="Ø"/>
            </a:pPr>
            <a:r>
              <a:rPr lang="en-US" sz="2800" b="1" dirty="0">
                <a:solidFill>
                  <a:schemeClr val="bg1"/>
                </a:solidFill>
                <a:latin typeface="Aleo" panose="020F0302020204030203"/>
              </a:rPr>
              <a:t>The Integration Team of Board Representatives, District Administration, and D’Huy Engineering has gathered data for discussion and direction by the Board.</a:t>
            </a:r>
          </a:p>
          <a:p>
            <a:pPr marL="457200" indent="-457200">
              <a:spcAft>
                <a:spcPts val="600"/>
              </a:spcAft>
              <a:buFont typeface="Wingdings" panose="05000000000000000000" pitchFamily="2" charset="2"/>
              <a:buChar char="Ø"/>
            </a:pPr>
            <a:r>
              <a:rPr lang="en-US" sz="2800" b="1" dirty="0">
                <a:solidFill>
                  <a:schemeClr val="bg1"/>
                </a:solidFill>
                <a:latin typeface="Aleo" panose="020F0302020204030203"/>
              </a:rPr>
              <a:t>The purpose of this presentation tonight is to provide the Board and the Community with the first step of a multi-tiered process that addresses the enrollment and facilities across the entire district. Tonight’s presentation will focus on the needs and enrollment at the elementary schools (Phase 1). </a:t>
            </a:r>
          </a:p>
          <a:p>
            <a:pPr marL="457200" indent="-457200">
              <a:spcAft>
                <a:spcPts val="600"/>
              </a:spcAft>
              <a:buFont typeface="Wingdings" panose="05000000000000000000" pitchFamily="2" charset="2"/>
              <a:buChar char="Ø"/>
            </a:pPr>
            <a:r>
              <a:rPr lang="en-US" sz="2800" b="1" dirty="0">
                <a:solidFill>
                  <a:schemeClr val="bg1"/>
                </a:solidFill>
                <a:latin typeface="Aleo" panose="020F0302020204030203"/>
              </a:rPr>
              <a:t>This committee will provide information on the enrollment and needs of the secondary schools at a future time (Phase 2).</a:t>
            </a:r>
          </a:p>
        </p:txBody>
      </p:sp>
      <p:sp>
        <p:nvSpPr>
          <p:cNvPr id="7" name="TextBox 6">
            <a:extLst>
              <a:ext uri="{FF2B5EF4-FFF2-40B4-BE49-F238E27FC236}">
                <a16:creationId xmlns:a16="http://schemas.microsoft.com/office/drawing/2014/main" id="{506D56E3-1D68-4CB3-9518-7953322FE867}"/>
              </a:ext>
            </a:extLst>
          </p:cNvPr>
          <p:cNvSpPr txBox="1"/>
          <p:nvPr/>
        </p:nvSpPr>
        <p:spPr>
          <a:xfrm>
            <a:off x="984795" y="153378"/>
            <a:ext cx="10050902" cy="584775"/>
          </a:xfrm>
          <a:prstGeom prst="rect">
            <a:avLst/>
          </a:prstGeom>
          <a:noFill/>
        </p:spPr>
        <p:txBody>
          <a:bodyPr wrap="square" rtlCol="0">
            <a:spAutoFit/>
          </a:bodyPr>
          <a:lstStyle/>
          <a:p>
            <a:r>
              <a:rPr lang="en-US" sz="3200" b="1" dirty="0">
                <a:solidFill>
                  <a:schemeClr val="bg1"/>
                </a:solidFill>
                <a:latin typeface="Aleo" panose="020F0302020204030203" pitchFamily="34" charset="0"/>
              </a:rPr>
              <a:t>Purpose of the Presentation</a:t>
            </a:r>
          </a:p>
        </p:txBody>
      </p:sp>
      <p:pic>
        <p:nvPicPr>
          <p:cNvPr id="1026" name="Picture 2">
            <a:extLst>
              <a:ext uri="{FF2B5EF4-FFF2-40B4-BE49-F238E27FC236}">
                <a16:creationId xmlns:a16="http://schemas.microsoft.com/office/drawing/2014/main" id="{0F0BD77F-85D3-F76D-A990-BB7B10B48DA5}"/>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0" y="22072"/>
            <a:ext cx="878889" cy="8788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5545A34-63C5-3FAD-9923-A734A0938F03}"/>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695528" y="92415"/>
            <a:ext cx="1316544" cy="729569"/>
          </a:xfrm>
          <a:prstGeom prst="rect">
            <a:avLst/>
          </a:prstGeom>
        </p:spPr>
      </p:pic>
      <p:sp>
        <p:nvSpPr>
          <p:cNvPr id="10" name="Slide Number Placeholder 9">
            <a:extLst>
              <a:ext uri="{FF2B5EF4-FFF2-40B4-BE49-F238E27FC236}">
                <a16:creationId xmlns:a16="http://schemas.microsoft.com/office/drawing/2014/main" id="{C9E1C501-3F25-0D94-8C4D-417D7E151D30}"/>
              </a:ext>
            </a:extLst>
          </p:cNvPr>
          <p:cNvSpPr>
            <a:spLocks noGrp="1"/>
          </p:cNvSpPr>
          <p:nvPr>
            <p:ph type="sldNum" sz="quarter" idx="12"/>
          </p:nvPr>
        </p:nvSpPr>
        <p:spPr/>
        <p:txBody>
          <a:bodyPr/>
          <a:lstStyle/>
          <a:p>
            <a:fld id="{66413B6B-DEB6-4CBC-9D4F-E307FF49A43F}" type="slidenum">
              <a:rPr lang="en-US" smtClean="0"/>
              <a:pPr/>
              <a:t>3</a:t>
            </a:fld>
            <a:endParaRPr lang="en-US" dirty="0"/>
          </a:p>
        </p:txBody>
      </p:sp>
    </p:spTree>
    <p:extLst>
      <p:ext uri="{BB962C8B-B14F-4D97-AF65-F5344CB8AC3E}">
        <p14:creationId xmlns:p14="http://schemas.microsoft.com/office/powerpoint/2010/main" val="3642294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5DFFEA-04E4-BDF8-8B91-BC0F72929C41}"/>
              </a:ext>
            </a:extLst>
          </p:cNvPr>
          <p:cNvSpPr/>
          <p:nvPr/>
        </p:nvSpPr>
        <p:spPr>
          <a:xfrm>
            <a:off x="0" y="0"/>
            <a:ext cx="12192000" cy="91440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1D7EAFEC-9B85-46E6-8508-066C27D8FD93}"/>
              </a:ext>
            </a:extLst>
          </p:cNvPr>
          <p:cNvSpPr txBox="1"/>
          <p:nvPr/>
        </p:nvSpPr>
        <p:spPr>
          <a:xfrm>
            <a:off x="504825" y="1246715"/>
            <a:ext cx="11422132" cy="661720"/>
          </a:xfrm>
          <a:prstGeom prst="rect">
            <a:avLst/>
          </a:prstGeom>
          <a:noFill/>
        </p:spPr>
        <p:txBody>
          <a:bodyPr wrap="square" rtlCol="0">
            <a:spAutoFit/>
          </a:bodyPr>
          <a:lstStyle/>
          <a:p>
            <a:pPr marL="457200" indent="-457200">
              <a:spcAft>
                <a:spcPts val="600"/>
              </a:spcAft>
              <a:buFont typeface="Wingdings" panose="05000000000000000000" pitchFamily="2" charset="2"/>
              <a:buChar char="Ø"/>
            </a:pPr>
            <a:endParaRPr lang="en-US" sz="1600" b="1" dirty="0">
              <a:solidFill>
                <a:schemeClr val="bg1"/>
              </a:solidFill>
              <a:latin typeface="Aleo" panose="020F0302020204030203"/>
            </a:endParaRPr>
          </a:p>
          <a:p>
            <a:pPr marL="457200" indent="-457200">
              <a:spcAft>
                <a:spcPts val="600"/>
              </a:spcAft>
              <a:buFont typeface="Wingdings" panose="05000000000000000000" pitchFamily="2" charset="2"/>
              <a:buChar char="Ø"/>
            </a:pPr>
            <a:endParaRPr lang="en-US" sz="1600" b="1" dirty="0">
              <a:solidFill>
                <a:schemeClr val="bg1"/>
              </a:solidFill>
              <a:latin typeface="Aleo" panose="020F0302020204030203"/>
            </a:endParaRPr>
          </a:p>
        </p:txBody>
      </p:sp>
      <p:sp>
        <p:nvSpPr>
          <p:cNvPr id="4" name="TextBox 3">
            <a:extLst>
              <a:ext uri="{FF2B5EF4-FFF2-40B4-BE49-F238E27FC236}">
                <a16:creationId xmlns:a16="http://schemas.microsoft.com/office/drawing/2014/main" id="{16FD0B63-8FF0-4868-73A6-1C148E62C39E}"/>
              </a:ext>
            </a:extLst>
          </p:cNvPr>
          <p:cNvSpPr txBox="1"/>
          <p:nvPr/>
        </p:nvSpPr>
        <p:spPr>
          <a:xfrm>
            <a:off x="878889" y="1479215"/>
            <a:ext cx="11422132" cy="4078039"/>
          </a:xfrm>
          <a:prstGeom prst="rect">
            <a:avLst/>
          </a:prstGeom>
          <a:noFill/>
        </p:spPr>
        <p:txBody>
          <a:bodyPr wrap="square" rtlCol="0">
            <a:spAutoFit/>
          </a:bodyPr>
          <a:lstStyle/>
          <a:p>
            <a:pPr marL="461963" indent="-461963">
              <a:spcAft>
                <a:spcPts val="600"/>
              </a:spcAft>
              <a:buFont typeface="Wingdings" panose="05000000000000000000" pitchFamily="2" charset="2"/>
              <a:buChar char="Ø"/>
            </a:pPr>
            <a:r>
              <a:rPr lang="en-US" sz="2800" b="1" dirty="0">
                <a:solidFill>
                  <a:schemeClr val="bg1"/>
                </a:solidFill>
                <a:latin typeface="Aleo" panose="020F0302020204030203"/>
              </a:rPr>
              <a:t>Educational Specification</a:t>
            </a:r>
          </a:p>
          <a:p>
            <a:pPr marL="461963" indent="-461963">
              <a:spcAft>
                <a:spcPts val="600"/>
              </a:spcAft>
              <a:buFont typeface="Wingdings" panose="05000000000000000000" pitchFamily="2" charset="2"/>
              <a:buChar char="Ø"/>
            </a:pPr>
            <a:r>
              <a:rPr lang="en-US" sz="2800" b="1" dirty="0">
                <a:solidFill>
                  <a:schemeClr val="bg1"/>
                </a:solidFill>
                <a:latin typeface="Aleo" panose="020F0302020204030203"/>
              </a:rPr>
              <a:t>Elementary School Program of Scheduled Area</a:t>
            </a:r>
          </a:p>
          <a:p>
            <a:pPr marL="461963" indent="-461963">
              <a:spcAft>
                <a:spcPts val="600"/>
              </a:spcAft>
              <a:buFont typeface="Wingdings" panose="05000000000000000000" pitchFamily="2" charset="2"/>
              <a:buChar char="Ø"/>
            </a:pPr>
            <a:r>
              <a:rPr lang="en-US" sz="2800" b="1" dirty="0">
                <a:solidFill>
                  <a:schemeClr val="bg1"/>
                </a:solidFill>
                <a:latin typeface="Aleo" panose="020F0302020204030203"/>
              </a:rPr>
              <a:t>Residential Development Research Report by PowerSchool</a:t>
            </a:r>
          </a:p>
          <a:p>
            <a:pPr marL="461963" indent="-461963">
              <a:spcAft>
                <a:spcPts val="600"/>
              </a:spcAft>
              <a:buFont typeface="Wingdings" panose="05000000000000000000" pitchFamily="2" charset="2"/>
              <a:buChar char="Ø"/>
            </a:pPr>
            <a:r>
              <a:rPr lang="en-US" sz="2800" b="1" dirty="0">
                <a:solidFill>
                  <a:schemeClr val="bg1"/>
                </a:solidFill>
                <a:latin typeface="Aleo" panose="020F0302020204030203"/>
              </a:rPr>
              <a:t>Elementary School Enrollment</a:t>
            </a:r>
          </a:p>
          <a:p>
            <a:pPr marL="461963" indent="-461963">
              <a:spcAft>
                <a:spcPts val="600"/>
              </a:spcAft>
              <a:buFont typeface="Wingdings" panose="05000000000000000000" pitchFamily="2" charset="2"/>
              <a:buChar char="Ø"/>
            </a:pPr>
            <a:r>
              <a:rPr lang="en-US" sz="2800" b="1" dirty="0">
                <a:solidFill>
                  <a:schemeClr val="bg1"/>
                </a:solidFill>
                <a:latin typeface="Aleo" panose="020F0302020204030203"/>
              </a:rPr>
              <a:t>Elementary School Options for Consideration</a:t>
            </a:r>
          </a:p>
          <a:p>
            <a:pPr marL="461963" indent="-461963">
              <a:spcAft>
                <a:spcPts val="600"/>
              </a:spcAft>
              <a:buFont typeface="Wingdings" panose="05000000000000000000" pitchFamily="2" charset="2"/>
              <a:buChar char="Ø"/>
            </a:pPr>
            <a:r>
              <a:rPr lang="en-US" sz="2800" b="1" dirty="0">
                <a:solidFill>
                  <a:schemeClr val="bg1"/>
                </a:solidFill>
                <a:latin typeface="Aleo" panose="020F0302020204030203"/>
              </a:rPr>
              <a:t>Municipal Parcels</a:t>
            </a:r>
          </a:p>
          <a:p>
            <a:pPr marL="461963" indent="-461963">
              <a:spcAft>
                <a:spcPts val="600"/>
              </a:spcAft>
              <a:buFont typeface="Wingdings" panose="05000000000000000000" pitchFamily="2" charset="2"/>
              <a:buChar char="Ø"/>
            </a:pPr>
            <a:r>
              <a:rPr lang="en-US" sz="2800" b="1" dirty="0">
                <a:solidFill>
                  <a:schemeClr val="bg1"/>
                </a:solidFill>
                <a:latin typeface="Aleo" panose="020F0302020204030203"/>
              </a:rPr>
              <a:t>Summary</a:t>
            </a:r>
          </a:p>
          <a:p>
            <a:pPr marL="461963" indent="-461963">
              <a:spcAft>
                <a:spcPts val="600"/>
              </a:spcAft>
              <a:buFont typeface="Wingdings" panose="05000000000000000000" pitchFamily="2" charset="2"/>
              <a:buChar char="Ø"/>
            </a:pPr>
            <a:r>
              <a:rPr lang="en-US" sz="2800" b="1" dirty="0">
                <a:solidFill>
                  <a:schemeClr val="bg1"/>
                </a:solidFill>
                <a:latin typeface="Aleo" panose="020F0302020204030203"/>
              </a:rPr>
              <a:t>Next Steps</a:t>
            </a:r>
          </a:p>
        </p:txBody>
      </p:sp>
      <p:sp>
        <p:nvSpPr>
          <p:cNvPr id="7" name="TextBox 6">
            <a:extLst>
              <a:ext uri="{FF2B5EF4-FFF2-40B4-BE49-F238E27FC236}">
                <a16:creationId xmlns:a16="http://schemas.microsoft.com/office/drawing/2014/main" id="{506D56E3-1D68-4CB3-9518-7953322FE867}"/>
              </a:ext>
            </a:extLst>
          </p:cNvPr>
          <p:cNvSpPr txBox="1"/>
          <p:nvPr/>
        </p:nvSpPr>
        <p:spPr>
          <a:xfrm>
            <a:off x="984795" y="153378"/>
            <a:ext cx="10050902" cy="584775"/>
          </a:xfrm>
          <a:prstGeom prst="rect">
            <a:avLst/>
          </a:prstGeom>
          <a:noFill/>
        </p:spPr>
        <p:txBody>
          <a:bodyPr wrap="square" rtlCol="0">
            <a:spAutoFit/>
          </a:bodyPr>
          <a:lstStyle/>
          <a:p>
            <a:r>
              <a:rPr lang="en-US" sz="3200" b="1" dirty="0">
                <a:solidFill>
                  <a:schemeClr val="bg1"/>
                </a:solidFill>
                <a:latin typeface="Aleo" panose="020F0302020204030203" pitchFamily="34" charset="0"/>
              </a:rPr>
              <a:t>Agenda</a:t>
            </a:r>
          </a:p>
        </p:txBody>
      </p:sp>
      <p:pic>
        <p:nvPicPr>
          <p:cNvPr id="1026" name="Picture 2">
            <a:extLst>
              <a:ext uri="{FF2B5EF4-FFF2-40B4-BE49-F238E27FC236}">
                <a16:creationId xmlns:a16="http://schemas.microsoft.com/office/drawing/2014/main" id="{0F0BD77F-85D3-F76D-A990-BB7B10B48DA5}"/>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0" y="22072"/>
            <a:ext cx="878889" cy="8788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5545A34-63C5-3FAD-9923-A734A0938F03}"/>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695528" y="92415"/>
            <a:ext cx="1316544" cy="729569"/>
          </a:xfrm>
          <a:prstGeom prst="rect">
            <a:avLst/>
          </a:prstGeom>
        </p:spPr>
      </p:pic>
      <p:sp>
        <p:nvSpPr>
          <p:cNvPr id="10" name="Slide Number Placeholder 9">
            <a:extLst>
              <a:ext uri="{FF2B5EF4-FFF2-40B4-BE49-F238E27FC236}">
                <a16:creationId xmlns:a16="http://schemas.microsoft.com/office/drawing/2014/main" id="{C9E1C501-3F25-0D94-8C4D-417D7E151D30}"/>
              </a:ext>
            </a:extLst>
          </p:cNvPr>
          <p:cNvSpPr>
            <a:spLocks noGrp="1"/>
          </p:cNvSpPr>
          <p:nvPr>
            <p:ph type="sldNum" sz="quarter" idx="12"/>
          </p:nvPr>
        </p:nvSpPr>
        <p:spPr/>
        <p:txBody>
          <a:bodyPr/>
          <a:lstStyle/>
          <a:p>
            <a:fld id="{66413B6B-DEB6-4CBC-9D4F-E307FF49A43F}" type="slidenum">
              <a:rPr lang="en-US" smtClean="0"/>
              <a:pPr/>
              <a:t>4</a:t>
            </a:fld>
            <a:endParaRPr lang="en-US" dirty="0"/>
          </a:p>
        </p:txBody>
      </p:sp>
    </p:spTree>
    <p:extLst>
      <p:ext uri="{BB962C8B-B14F-4D97-AF65-F5344CB8AC3E}">
        <p14:creationId xmlns:p14="http://schemas.microsoft.com/office/powerpoint/2010/main" val="4201345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D7EAFEC-9B85-46E6-8508-066C27D8FD93}"/>
              </a:ext>
            </a:extLst>
          </p:cNvPr>
          <p:cNvSpPr txBox="1"/>
          <p:nvPr/>
        </p:nvSpPr>
        <p:spPr>
          <a:xfrm>
            <a:off x="504825" y="1246715"/>
            <a:ext cx="11422132" cy="661720"/>
          </a:xfrm>
          <a:prstGeom prst="rect">
            <a:avLst/>
          </a:prstGeom>
          <a:noFill/>
        </p:spPr>
        <p:txBody>
          <a:bodyPr wrap="square" rtlCol="0">
            <a:spAutoFit/>
          </a:bodyPr>
          <a:lstStyle/>
          <a:p>
            <a:pPr marL="457200" indent="-457200">
              <a:spcAft>
                <a:spcPts val="600"/>
              </a:spcAft>
              <a:buFont typeface="Wingdings" panose="05000000000000000000" pitchFamily="2" charset="2"/>
              <a:buChar char="Ø"/>
            </a:pPr>
            <a:endParaRPr lang="en-US" sz="1600" b="1" dirty="0">
              <a:solidFill>
                <a:schemeClr val="bg1"/>
              </a:solidFill>
              <a:latin typeface="Aleo" panose="020F0302020204030203"/>
            </a:endParaRPr>
          </a:p>
          <a:p>
            <a:pPr marL="457200" indent="-457200">
              <a:spcAft>
                <a:spcPts val="600"/>
              </a:spcAft>
              <a:buFont typeface="Wingdings" panose="05000000000000000000" pitchFamily="2" charset="2"/>
              <a:buChar char="Ø"/>
            </a:pPr>
            <a:endParaRPr lang="en-US" sz="1600" b="1" dirty="0">
              <a:solidFill>
                <a:schemeClr val="bg1"/>
              </a:solidFill>
              <a:latin typeface="Aleo" panose="020F0302020204030203"/>
            </a:endParaRPr>
          </a:p>
        </p:txBody>
      </p:sp>
      <p:sp>
        <p:nvSpPr>
          <p:cNvPr id="7" name="TextBox 6">
            <a:extLst>
              <a:ext uri="{FF2B5EF4-FFF2-40B4-BE49-F238E27FC236}">
                <a16:creationId xmlns:a16="http://schemas.microsoft.com/office/drawing/2014/main" id="{506D56E3-1D68-4CB3-9518-7953322FE867}"/>
              </a:ext>
            </a:extLst>
          </p:cNvPr>
          <p:cNvSpPr txBox="1"/>
          <p:nvPr/>
        </p:nvSpPr>
        <p:spPr>
          <a:xfrm>
            <a:off x="984795" y="153378"/>
            <a:ext cx="10050902" cy="584775"/>
          </a:xfrm>
          <a:prstGeom prst="rect">
            <a:avLst/>
          </a:prstGeom>
          <a:noFill/>
        </p:spPr>
        <p:txBody>
          <a:bodyPr wrap="square" rtlCol="0">
            <a:spAutoFit/>
          </a:bodyPr>
          <a:lstStyle/>
          <a:p>
            <a:r>
              <a:rPr lang="en-US" sz="3200" b="1" dirty="0">
                <a:solidFill>
                  <a:schemeClr val="bg1"/>
                </a:solidFill>
                <a:latin typeface="Aleo" panose="020F0302020204030203" pitchFamily="34" charset="0"/>
              </a:rPr>
              <a:t>Educational Specification</a:t>
            </a:r>
          </a:p>
        </p:txBody>
      </p:sp>
      <p:pic>
        <p:nvPicPr>
          <p:cNvPr id="2" name="Picture 2">
            <a:extLst>
              <a:ext uri="{FF2B5EF4-FFF2-40B4-BE49-F238E27FC236}">
                <a16:creationId xmlns:a16="http://schemas.microsoft.com/office/drawing/2014/main" id="{6BBFC3EB-170C-6D68-EFBC-07F25D0C6479}"/>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0" y="22072"/>
            <a:ext cx="878889" cy="87888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A4ED315-4C84-B612-D0BA-4194C2078F58}"/>
              </a:ext>
            </a:extLst>
          </p:cNvPr>
          <p:cNvSpPr>
            <a:spLocks noGrp="1"/>
          </p:cNvSpPr>
          <p:nvPr>
            <p:ph type="sldNum" sz="quarter" idx="12"/>
          </p:nvPr>
        </p:nvSpPr>
        <p:spPr/>
        <p:txBody>
          <a:bodyPr/>
          <a:lstStyle/>
          <a:p>
            <a:fld id="{E3470968-0CAD-4FEF-9D5B-7403C86CF7CC}" type="slidenum">
              <a:rPr lang="en-US" smtClean="0"/>
              <a:pPr/>
              <a:t>5</a:t>
            </a:fld>
            <a:endParaRPr lang="en-US" dirty="0"/>
          </a:p>
        </p:txBody>
      </p:sp>
      <p:sp>
        <p:nvSpPr>
          <p:cNvPr id="6" name="Google Shape;123;p16">
            <a:extLst>
              <a:ext uri="{FF2B5EF4-FFF2-40B4-BE49-F238E27FC236}">
                <a16:creationId xmlns:a16="http://schemas.microsoft.com/office/drawing/2014/main" id="{88B1D0B5-8096-E3CF-E25F-98E87F5A6224}"/>
              </a:ext>
            </a:extLst>
          </p:cNvPr>
          <p:cNvSpPr txBox="1"/>
          <p:nvPr/>
        </p:nvSpPr>
        <p:spPr>
          <a:xfrm>
            <a:off x="493027" y="1270312"/>
            <a:ext cx="11422200" cy="5185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Noto Sans Symbols"/>
              <a:buNone/>
            </a:pPr>
            <a:r>
              <a:rPr lang="en-US" sz="1800" b="1" dirty="0">
                <a:solidFill>
                  <a:schemeClr val="lt1"/>
                </a:solidFill>
                <a:latin typeface="Aleo"/>
                <a:ea typeface="Aleo"/>
                <a:cs typeface="Aleo"/>
                <a:sym typeface="Aleo"/>
              </a:rPr>
              <a:t>The </a:t>
            </a:r>
            <a:r>
              <a:rPr lang="en-US" sz="1800" b="1" i="1" dirty="0">
                <a:solidFill>
                  <a:schemeClr val="lt1"/>
                </a:solidFill>
                <a:latin typeface="Aleo"/>
                <a:ea typeface="Aleo"/>
                <a:cs typeface="Aleo"/>
                <a:sym typeface="Aleo"/>
              </a:rPr>
              <a:t>Mission</a:t>
            </a:r>
            <a:r>
              <a:rPr lang="en-US" sz="1800" b="1" dirty="0">
                <a:solidFill>
                  <a:schemeClr val="lt1"/>
                </a:solidFill>
                <a:latin typeface="Aleo"/>
                <a:ea typeface="Aleo"/>
                <a:cs typeface="Aleo"/>
                <a:sym typeface="Aleo"/>
              </a:rPr>
              <a:t> of the Nazareth Area School District, a catalyst for excellence in education, is to develop students through rigorous educational and co-curricular programs into critical, reflective thinkers with the knowledge and skills to communicate effectively, to integrate technology for learning, and to contribute to an ever-changing, diverse community.</a:t>
            </a:r>
            <a:endParaRPr sz="1800" b="1" dirty="0">
              <a:solidFill>
                <a:schemeClr val="lt1"/>
              </a:solidFill>
              <a:latin typeface="Aleo"/>
              <a:ea typeface="Aleo"/>
              <a:cs typeface="Aleo"/>
              <a:sym typeface="Aleo"/>
            </a:endParaRPr>
          </a:p>
          <a:p>
            <a:pPr marL="0" lvl="0" indent="0" algn="l" rtl="0">
              <a:spcBef>
                <a:spcPts val="600"/>
              </a:spcBef>
              <a:spcAft>
                <a:spcPts val="0"/>
              </a:spcAft>
              <a:buClr>
                <a:schemeClr val="dk1"/>
              </a:buClr>
              <a:buSzPts val="1100"/>
              <a:buFont typeface="Arial"/>
              <a:buNone/>
            </a:pPr>
            <a:endParaRPr sz="1800" b="1" dirty="0">
              <a:solidFill>
                <a:schemeClr val="lt1"/>
              </a:solidFill>
              <a:latin typeface="Aleo"/>
              <a:ea typeface="Aleo"/>
              <a:cs typeface="Aleo"/>
              <a:sym typeface="Aleo"/>
            </a:endParaRPr>
          </a:p>
          <a:p>
            <a:pPr marL="0" lvl="0" indent="0" algn="l" rtl="0">
              <a:spcBef>
                <a:spcPts val="600"/>
              </a:spcBef>
              <a:spcAft>
                <a:spcPts val="0"/>
              </a:spcAft>
              <a:buClr>
                <a:schemeClr val="dk1"/>
              </a:buClr>
              <a:buSzPts val="1100"/>
              <a:buFont typeface="Arial"/>
              <a:buNone/>
            </a:pPr>
            <a:r>
              <a:rPr lang="en-US" sz="1800" b="1" i="1" dirty="0">
                <a:solidFill>
                  <a:schemeClr val="lt1"/>
                </a:solidFill>
                <a:latin typeface="Aleo"/>
                <a:ea typeface="Aleo"/>
                <a:cs typeface="Aleo"/>
                <a:sym typeface="Aleo"/>
              </a:rPr>
              <a:t>Educational</a:t>
            </a:r>
            <a:r>
              <a:rPr lang="en-US" sz="1800" b="1" dirty="0">
                <a:solidFill>
                  <a:schemeClr val="lt1"/>
                </a:solidFill>
                <a:latin typeface="Aleo"/>
                <a:ea typeface="Aleo"/>
                <a:cs typeface="Aleo"/>
                <a:sym typeface="Aleo"/>
              </a:rPr>
              <a:t> </a:t>
            </a:r>
            <a:r>
              <a:rPr lang="en-US" sz="1800" b="1" i="1" dirty="0">
                <a:solidFill>
                  <a:schemeClr val="lt1"/>
                </a:solidFill>
                <a:latin typeface="Aleo"/>
                <a:ea typeface="Aleo"/>
                <a:cs typeface="Aleo"/>
                <a:sym typeface="Aleo"/>
              </a:rPr>
              <a:t>Value</a:t>
            </a:r>
            <a:r>
              <a:rPr lang="en-US" sz="1800" b="1" dirty="0">
                <a:solidFill>
                  <a:schemeClr val="lt1"/>
                </a:solidFill>
                <a:latin typeface="Aleo"/>
                <a:ea typeface="Aleo"/>
                <a:cs typeface="Aleo"/>
                <a:sym typeface="Aleo"/>
              </a:rPr>
              <a:t> </a:t>
            </a:r>
            <a:r>
              <a:rPr lang="en-US" sz="1800" b="1" i="1" dirty="0">
                <a:solidFill>
                  <a:schemeClr val="lt1"/>
                </a:solidFill>
                <a:latin typeface="Aleo"/>
                <a:ea typeface="Aleo"/>
                <a:cs typeface="Aleo"/>
                <a:sym typeface="Aleo"/>
              </a:rPr>
              <a:t>Statements</a:t>
            </a:r>
            <a:endParaRPr sz="2000" b="1" i="1" dirty="0">
              <a:solidFill>
                <a:schemeClr val="lt1"/>
              </a:solidFill>
              <a:latin typeface="Aleo"/>
              <a:ea typeface="Aleo"/>
              <a:cs typeface="Aleo"/>
              <a:sym typeface="Aleo"/>
            </a:endParaRPr>
          </a:p>
          <a:p>
            <a:pPr marL="457200" lvl="0" indent="-330200" algn="l" rtl="0">
              <a:spcBef>
                <a:spcPts val="600"/>
              </a:spcBef>
              <a:spcAft>
                <a:spcPts val="0"/>
              </a:spcAft>
              <a:buClr>
                <a:schemeClr val="lt1"/>
              </a:buClr>
              <a:buSzPts val="1600"/>
              <a:buFont typeface="Aleo"/>
              <a:buChar char="●"/>
            </a:pPr>
            <a:r>
              <a:rPr lang="en-US" sz="1600" b="1" i="1" dirty="0">
                <a:solidFill>
                  <a:schemeClr val="lt1"/>
                </a:solidFill>
                <a:latin typeface="Aleo"/>
                <a:ea typeface="Aleo"/>
                <a:cs typeface="Aleo"/>
                <a:sym typeface="Aleo"/>
              </a:rPr>
              <a:t>Students</a:t>
            </a:r>
            <a:endParaRPr sz="1600" b="1" i="1" dirty="0">
              <a:solidFill>
                <a:schemeClr val="lt1"/>
              </a:solidFill>
              <a:latin typeface="Aleo"/>
              <a:ea typeface="Aleo"/>
              <a:cs typeface="Aleo"/>
              <a:sym typeface="Aleo"/>
            </a:endParaRPr>
          </a:p>
          <a:p>
            <a:pPr marL="914400" lvl="1" indent="-330200" algn="l" rtl="0">
              <a:spcBef>
                <a:spcPts val="0"/>
              </a:spcBef>
              <a:spcAft>
                <a:spcPts val="0"/>
              </a:spcAft>
              <a:buClr>
                <a:schemeClr val="lt1"/>
              </a:buClr>
              <a:buSzPts val="1600"/>
              <a:buFont typeface="Aleo"/>
              <a:buChar char="○"/>
            </a:pPr>
            <a:r>
              <a:rPr lang="en-US" sz="1600" b="1" dirty="0">
                <a:solidFill>
                  <a:schemeClr val="lt1"/>
                </a:solidFill>
                <a:latin typeface="Aleo"/>
                <a:ea typeface="Aleo"/>
                <a:cs typeface="Aleo"/>
                <a:sym typeface="Aleo"/>
              </a:rPr>
              <a:t>Right to a free and public education, voice their opinions, and participate in the educational community.</a:t>
            </a:r>
            <a:endParaRPr sz="1600" b="1" dirty="0">
              <a:solidFill>
                <a:schemeClr val="lt1"/>
              </a:solidFill>
              <a:latin typeface="Aleo"/>
              <a:ea typeface="Aleo"/>
              <a:cs typeface="Aleo"/>
              <a:sym typeface="Aleo"/>
            </a:endParaRPr>
          </a:p>
          <a:p>
            <a:pPr marL="457200" lvl="0" indent="-330200" algn="l" rtl="0">
              <a:spcBef>
                <a:spcPts val="0"/>
              </a:spcBef>
              <a:spcAft>
                <a:spcPts val="0"/>
              </a:spcAft>
              <a:buClr>
                <a:schemeClr val="lt1"/>
              </a:buClr>
              <a:buSzPts val="1600"/>
              <a:buFont typeface="Aleo"/>
              <a:buChar char="●"/>
            </a:pPr>
            <a:r>
              <a:rPr lang="en-US" sz="1600" b="1" i="1" dirty="0">
                <a:solidFill>
                  <a:schemeClr val="lt1"/>
                </a:solidFill>
                <a:latin typeface="Aleo"/>
                <a:ea typeface="Aleo"/>
                <a:cs typeface="Aleo"/>
                <a:sym typeface="Aleo"/>
              </a:rPr>
              <a:t>Staff</a:t>
            </a:r>
            <a:endParaRPr sz="1600" b="1" i="1" dirty="0">
              <a:solidFill>
                <a:schemeClr val="lt1"/>
              </a:solidFill>
              <a:latin typeface="Aleo"/>
              <a:ea typeface="Aleo"/>
              <a:cs typeface="Aleo"/>
              <a:sym typeface="Aleo"/>
            </a:endParaRPr>
          </a:p>
          <a:p>
            <a:pPr marL="914400" lvl="1" indent="-330200" algn="l" rtl="0">
              <a:spcBef>
                <a:spcPts val="0"/>
              </a:spcBef>
              <a:spcAft>
                <a:spcPts val="0"/>
              </a:spcAft>
              <a:buClr>
                <a:schemeClr val="lt1"/>
              </a:buClr>
              <a:buSzPts val="1600"/>
              <a:buFont typeface="Aleo"/>
              <a:buChar char="○"/>
            </a:pPr>
            <a:r>
              <a:rPr lang="en-US" sz="1600" b="1" dirty="0">
                <a:solidFill>
                  <a:schemeClr val="lt1"/>
                </a:solidFill>
                <a:latin typeface="Aleo"/>
                <a:ea typeface="Aleo"/>
                <a:cs typeface="Aleo"/>
                <a:sym typeface="Aleo"/>
              </a:rPr>
              <a:t>Develop all students to their fullest potential; education is a shared responsibility; provided with a safe and secure environment.</a:t>
            </a:r>
            <a:endParaRPr sz="1600" b="1" dirty="0">
              <a:solidFill>
                <a:schemeClr val="lt1"/>
              </a:solidFill>
              <a:latin typeface="Aleo"/>
              <a:ea typeface="Aleo"/>
              <a:cs typeface="Aleo"/>
              <a:sym typeface="Aleo"/>
            </a:endParaRPr>
          </a:p>
          <a:p>
            <a:pPr marL="457200" lvl="0" indent="-330200" algn="l" rtl="0">
              <a:spcBef>
                <a:spcPts val="0"/>
              </a:spcBef>
              <a:spcAft>
                <a:spcPts val="0"/>
              </a:spcAft>
              <a:buClr>
                <a:schemeClr val="lt1"/>
              </a:buClr>
              <a:buSzPts val="1600"/>
              <a:buFont typeface="Aleo"/>
              <a:buChar char="●"/>
            </a:pPr>
            <a:r>
              <a:rPr lang="en-US" sz="1600" b="1" i="1" dirty="0">
                <a:solidFill>
                  <a:schemeClr val="lt1"/>
                </a:solidFill>
                <a:latin typeface="Aleo"/>
                <a:ea typeface="Aleo"/>
                <a:cs typeface="Aleo"/>
                <a:sym typeface="Aleo"/>
              </a:rPr>
              <a:t>Administration</a:t>
            </a:r>
            <a:endParaRPr sz="1600" b="1" i="1" dirty="0">
              <a:solidFill>
                <a:schemeClr val="lt1"/>
              </a:solidFill>
              <a:latin typeface="Aleo"/>
              <a:ea typeface="Aleo"/>
              <a:cs typeface="Aleo"/>
              <a:sym typeface="Aleo"/>
            </a:endParaRPr>
          </a:p>
          <a:p>
            <a:pPr marL="914400" lvl="1" indent="-330200" algn="l" rtl="0">
              <a:spcBef>
                <a:spcPts val="0"/>
              </a:spcBef>
              <a:spcAft>
                <a:spcPts val="0"/>
              </a:spcAft>
              <a:buClr>
                <a:schemeClr val="lt1"/>
              </a:buClr>
              <a:buSzPts val="1600"/>
              <a:buFont typeface="Aleo"/>
              <a:buChar char="○"/>
            </a:pPr>
            <a:r>
              <a:rPr lang="en-US" sz="1600" b="1" dirty="0">
                <a:solidFill>
                  <a:schemeClr val="lt1"/>
                </a:solidFill>
                <a:latin typeface="Aleo"/>
                <a:ea typeface="Aleo"/>
                <a:cs typeface="Aleo"/>
                <a:sym typeface="Aleo"/>
              </a:rPr>
              <a:t>Provide a high-quality curriculum and instruction in a safe, supportive and effective learning environment; students meet their post-secondary goals; education is a shared responsibility.</a:t>
            </a:r>
            <a:endParaRPr sz="1600" b="1" dirty="0">
              <a:solidFill>
                <a:schemeClr val="lt1"/>
              </a:solidFill>
              <a:latin typeface="Aleo"/>
              <a:ea typeface="Aleo"/>
              <a:cs typeface="Aleo"/>
              <a:sym typeface="Aleo"/>
            </a:endParaRPr>
          </a:p>
          <a:p>
            <a:pPr marL="457200" lvl="0" indent="-330200" algn="l" rtl="0">
              <a:spcBef>
                <a:spcPts val="0"/>
              </a:spcBef>
              <a:spcAft>
                <a:spcPts val="0"/>
              </a:spcAft>
              <a:buClr>
                <a:schemeClr val="lt1"/>
              </a:buClr>
              <a:buSzPts val="1600"/>
              <a:buFont typeface="Aleo"/>
              <a:buChar char="●"/>
            </a:pPr>
            <a:r>
              <a:rPr lang="en-US" sz="1600" b="1" i="1" dirty="0">
                <a:solidFill>
                  <a:schemeClr val="lt1"/>
                </a:solidFill>
                <a:latin typeface="Aleo"/>
                <a:ea typeface="Aleo"/>
                <a:cs typeface="Aleo"/>
                <a:sym typeface="Aleo"/>
              </a:rPr>
              <a:t>Parents</a:t>
            </a:r>
            <a:endParaRPr sz="1600" b="1" i="1" dirty="0">
              <a:solidFill>
                <a:schemeClr val="lt1"/>
              </a:solidFill>
              <a:latin typeface="Aleo"/>
              <a:ea typeface="Aleo"/>
              <a:cs typeface="Aleo"/>
              <a:sym typeface="Aleo"/>
            </a:endParaRPr>
          </a:p>
          <a:p>
            <a:pPr marL="914400" lvl="1" indent="-330200" algn="l" rtl="0">
              <a:spcBef>
                <a:spcPts val="0"/>
              </a:spcBef>
              <a:spcAft>
                <a:spcPts val="0"/>
              </a:spcAft>
              <a:buClr>
                <a:schemeClr val="lt1"/>
              </a:buClr>
              <a:buSzPts val="1600"/>
              <a:buFont typeface="Aleo"/>
              <a:buChar char="○"/>
            </a:pPr>
            <a:r>
              <a:rPr lang="en-US" sz="1600" b="1" dirty="0">
                <a:solidFill>
                  <a:schemeClr val="lt1"/>
                </a:solidFill>
                <a:latin typeface="Aleo"/>
                <a:ea typeface="Aleo"/>
                <a:cs typeface="Aleo"/>
                <a:sym typeface="Aleo"/>
              </a:rPr>
              <a:t>Acknowledge the importance of their involvement in supporting their students in their educational journey.</a:t>
            </a:r>
            <a:endParaRPr sz="1600" b="1" dirty="0">
              <a:solidFill>
                <a:schemeClr val="lt1"/>
              </a:solidFill>
              <a:latin typeface="Aleo"/>
              <a:ea typeface="Aleo"/>
              <a:cs typeface="Aleo"/>
              <a:sym typeface="Aleo"/>
            </a:endParaRPr>
          </a:p>
          <a:p>
            <a:pPr marL="457200" lvl="0" indent="-330200" algn="l" rtl="0">
              <a:spcBef>
                <a:spcPts val="0"/>
              </a:spcBef>
              <a:spcAft>
                <a:spcPts val="0"/>
              </a:spcAft>
              <a:buClr>
                <a:schemeClr val="lt1"/>
              </a:buClr>
              <a:buSzPts val="1600"/>
              <a:buFont typeface="Aleo"/>
              <a:buChar char="●"/>
            </a:pPr>
            <a:r>
              <a:rPr lang="en-US" sz="1600" b="1" i="1" dirty="0">
                <a:solidFill>
                  <a:schemeClr val="lt1"/>
                </a:solidFill>
                <a:latin typeface="Aleo"/>
                <a:ea typeface="Aleo"/>
                <a:cs typeface="Aleo"/>
                <a:sym typeface="Aleo"/>
              </a:rPr>
              <a:t>Community</a:t>
            </a:r>
            <a:endParaRPr sz="1600" b="1" i="1" dirty="0">
              <a:solidFill>
                <a:schemeClr val="lt1"/>
              </a:solidFill>
              <a:latin typeface="Aleo"/>
              <a:ea typeface="Aleo"/>
              <a:cs typeface="Aleo"/>
              <a:sym typeface="Aleo"/>
            </a:endParaRPr>
          </a:p>
          <a:p>
            <a:pPr marL="914400" lvl="1" indent="-330200" algn="l" rtl="0">
              <a:spcBef>
                <a:spcPts val="0"/>
              </a:spcBef>
              <a:spcAft>
                <a:spcPts val="0"/>
              </a:spcAft>
              <a:buClr>
                <a:schemeClr val="lt1"/>
              </a:buClr>
              <a:buSzPts val="1600"/>
              <a:buFont typeface="Aleo"/>
              <a:buChar char="○"/>
            </a:pPr>
            <a:r>
              <a:rPr lang="en-US" sz="1600" b="1" dirty="0">
                <a:solidFill>
                  <a:schemeClr val="lt1"/>
                </a:solidFill>
                <a:latin typeface="Aleo"/>
                <a:ea typeface="Aleo"/>
                <a:cs typeface="Aleo"/>
                <a:sym typeface="Aleo"/>
              </a:rPr>
              <a:t>Students have a right to a free and public education that supports them in achieving their post-secondary goals and developing into productive citizens within our community.</a:t>
            </a:r>
            <a:endParaRPr sz="1600" b="1" dirty="0">
              <a:solidFill>
                <a:schemeClr val="lt1"/>
              </a:solidFill>
              <a:latin typeface="Aleo"/>
              <a:ea typeface="Aleo"/>
              <a:cs typeface="Aleo"/>
              <a:sym typeface="Aleo"/>
            </a:endParaRPr>
          </a:p>
        </p:txBody>
      </p:sp>
    </p:spTree>
    <p:extLst>
      <p:ext uri="{BB962C8B-B14F-4D97-AF65-F5344CB8AC3E}">
        <p14:creationId xmlns:p14="http://schemas.microsoft.com/office/powerpoint/2010/main" val="254342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D7EAFEC-9B85-46E6-8508-066C27D8FD93}"/>
              </a:ext>
            </a:extLst>
          </p:cNvPr>
          <p:cNvSpPr txBox="1"/>
          <p:nvPr/>
        </p:nvSpPr>
        <p:spPr>
          <a:xfrm>
            <a:off x="504825" y="1246715"/>
            <a:ext cx="11422132" cy="661720"/>
          </a:xfrm>
          <a:prstGeom prst="rect">
            <a:avLst/>
          </a:prstGeom>
          <a:noFill/>
        </p:spPr>
        <p:txBody>
          <a:bodyPr wrap="square" rtlCol="0">
            <a:spAutoFit/>
          </a:bodyPr>
          <a:lstStyle/>
          <a:p>
            <a:pPr marL="457200" indent="-457200">
              <a:spcAft>
                <a:spcPts val="600"/>
              </a:spcAft>
              <a:buFont typeface="Wingdings" panose="05000000000000000000" pitchFamily="2" charset="2"/>
              <a:buChar char="Ø"/>
            </a:pPr>
            <a:endParaRPr lang="en-US" sz="1600" b="1" dirty="0">
              <a:solidFill>
                <a:schemeClr val="bg1"/>
              </a:solidFill>
              <a:latin typeface="Aleo" panose="020F0302020204030203"/>
            </a:endParaRPr>
          </a:p>
          <a:p>
            <a:pPr marL="457200" indent="-457200">
              <a:spcAft>
                <a:spcPts val="600"/>
              </a:spcAft>
              <a:buFont typeface="Wingdings" panose="05000000000000000000" pitchFamily="2" charset="2"/>
              <a:buChar char="Ø"/>
            </a:pPr>
            <a:endParaRPr lang="en-US" sz="1600" b="1" dirty="0">
              <a:solidFill>
                <a:schemeClr val="bg1"/>
              </a:solidFill>
              <a:latin typeface="Aleo" panose="020F0302020204030203"/>
            </a:endParaRPr>
          </a:p>
        </p:txBody>
      </p:sp>
      <p:sp>
        <p:nvSpPr>
          <p:cNvPr id="7" name="TextBox 6">
            <a:extLst>
              <a:ext uri="{FF2B5EF4-FFF2-40B4-BE49-F238E27FC236}">
                <a16:creationId xmlns:a16="http://schemas.microsoft.com/office/drawing/2014/main" id="{506D56E3-1D68-4CB3-9518-7953322FE867}"/>
              </a:ext>
            </a:extLst>
          </p:cNvPr>
          <p:cNvSpPr txBox="1"/>
          <p:nvPr/>
        </p:nvSpPr>
        <p:spPr>
          <a:xfrm>
            <a:off x="984795" y="153378"/>
            <a:ext cx="10050902" cy="584775"/>
          </a:xfrm>
          <a:prstGeom prst="rect">
            <a:avLst/>
          </a:prstGeom>
          <a:noFill/>
        </p:spPr>
        <p:txBody>
          <a:bodyPr wrap="square" rtlCol="0">
            <a:spAutoFit/>
          </a:bodyPr>
          <a:lstStyle/>
          <a:p>
            <a:r>
              <a:rPr lang="en-US" sz="3200" b="1" dirty="0">
                <a:solidFill>
                  <a:schemeClr val="bg1"/>
                </a:solidFill>
                <a:latin typeface="Aleo" panose="020F0302020204030203" pitchFamily="34" charset="0"/>
              </a:rPr>
              <a:t>Educational Specification</a:t>
            </a:r>
          </a:p>
        </p:txBody>
      </p:sp>
      <p:pic>
        <p:nvPicPr>
          <p:cNvPr id="2" name="Picture 2">
            <a:extLst>
              <a:ext uri="{FF2B5EF4-FFF2-40B4-BE49-F238E27FC236}">
                <a16:creationId xmlns:a16="http://schemas.microsoft.com/office/drawing/2014/main" id="{6BBFC3EB-170C-6D68-EFBC-07F25D0C6479}"/>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0" y="22072"/>
            <a:ext cx="878889" cy="87888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A4ED315-4C84-B612-D0BA-4194C2078F58}"/>
              </a:ext>
            </a:extLst>
          </p:cNvPr>
          <p:cNvSpPr>
            <a:spLocks noGrp="1"/>
          </p:cNvSpPr>
          <p:nvPr>
            <p:ph type="sldNum" sz="quarter" idx="12"/>
          </p:nvPr>
        </p:nvSpPr>
        <p:spPr/>
        <p:txBody>
          <a:bodyPr/>
          <a:lstStyle/>
          <a:p>
            <a:fld id="{E3470968-0CAD-4FEF-9D5B-7403C86CF7CC}" type="slidenum">
              <a:rPr lang="en-US" smtClean="0"/>
              <a:pPr/>
              <a:t>6</a:t>
            </a:fld>
            <a:endParaRPr lang="en-US" dirty="0"/>
          </a:p>
        </p:txBody>
      </p:sp>
      <p:sp>
        <p:nvSpPr>
          <p:cNvPr id="6" name="Google Shape;132;p17">
            <a:extLst>
              <a:ext uri="{FF2B5EF4-FFF2-40B4-BE49-F238E27FC236}">
                <a16:creationId xmlns:a16="http://schemas.microsoft.com/office/drawing/2014/main" id="{E30BD22C-E080-363A-E5BA-88CDF7025960}"/>
              </a:ext>
            </a:extLst>
          </p:cNvPr>
          <p:cNvSpPr txBox="1"/>
          <p:nvPr/>
        </p:nvSpPr>
        <p:spPr>
          <a:xfrm>
            <a:off x="504825" y="1246715"/>
            <a:ext cx="11422200" cy="3354724"/>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1600"/>
              <a:buFont typeface="Noto Sans Symbols"/>
              <a:buNone/>
            </a:pPr>
            <a:r>
              <a:rPr lang="en-US" sz="1800" b="1" dirty="0">
                <a:solidFill>
                  <a:schemeClr val="lt1"/>
                </a:solidFill>
                <a:latin typeface="Aleo"/>
                <a:ea typeface="Aleo"/>
                <a:cs typeface="Aleo"/>
                <a:sym typeface="Aleo"/>
              </a:rPr>
              <a:t>Purpose of Functional Capacity Analysis:</a:t>
            </a:r>
            <a:endParaRPr sz="1800" b="1" dirty="0">
              <a:solidFill>
                <a:schemeClr val="lt1"/>
              </a:solidFill>
              <a:latin typeface="Aleo"/>
              <a:ea typeface="Aleo"/>
              <a:cs typeface="Aleo"/>
              <a:sym typeface="Aleo"/>
            </a:endParaRPr>
          </a:p>
          <a:p>
            <a:pPr marL="914400" marR="0" lvl="0" indent="-330200" algn="l" rtl="0">
              <a:spcBef>
                <a:spcPts val="0"/>
              </a:spcBef>
              <a:spcAft>
                <a:spcPts val="0"/>
              </a:spcAft>
              <a:buClr>
                <a:schemeClr val="lt1"/>
              </a:buClr>
              <a:buSzPts val="1600"/>
              <a:buFont typeface="Aleo"/>
              <a:buChar char="●"/>
            </a:pPr>
            <a:r>
              <a:rPr lang="en-US" b="1" dirty="0">
                <a:solidFill>
                  <a:schemeClr val="lt1"/>
                </a:solidFill>
                <a:latin typeface="Aleo"/>
                <a:ea typeface="Aleo"/>
                <a:cs typeface="Aleo"/>
                <a:sym typeface="Aleo"/>
              </a:rPr>
              <a:t>Physical Condition of the buildings to provide a safe and secure learning environment.</a:t>
            </a:r>
            <a:endParaRPr b="1" dirty="0">
              <a:solidFill>
                <a:schemeClr val="lt1"/>
              </a:solidFill>
              <a:latin typeface="Aleo"/>
              <a:ea typeface="Aleo"/>
              <a:cs typeface="Aleo"/>
              <a:sym typeface="Aleo"/>
            </a:endParaRPr>
          </a:p>
          <a:p>
            <a:pPr marL="914400" marR="0" lvl="0" indent="-330200" algn="l" rtl="0">
              <a:spcBef>
                <a:spcPts val="0"/>
              </a:spcBef>
              <a:spcAft>
                <a:spcPts val="0"/>
              </a:spcAft>
              <a:buClr>
                <a:schemeClr val="lt1"/>
              </a:buClr>
              <a:buSzPts val="1600"/>
              <a:buFont typeface="Aleo"/>
              <a:buChar char="●"/>
            </a:pPr>
            <a:r>
              <a:rPr lang="en-US" b="1" dirty="0">
                <a:solidFill>
                  <a:schemeClr val="lt1"/>
                </a:solidFill>
                <a:latin typeface="Aleo"/>
                <a:ea typeface="Aleo"/>
                <a:cs typeface="Aleo"/>
                <a:sym typeface="Aleo"/>
              </a:rPr>
              <a:t>Functional Suitability of the buildings</a:t>
            </a:r>
            <a:endParaRPr b="1" dirty="0">
              <a:solidFill>
                <a:schemeClr val="lt1"/>
              </a:solidFill>
              <a:latin typeface="Aleo"/>
              <a:ea typeface="Aleo"/>
              <a:cs typeface="Aleo"/>
              <a:sym typeface="Aleo"/>
            </a:endParaRPr>
          </a:p>
          <a:p>
            <a:pPr marL="1371600" marR="0" lvl="1" indent="-317500" algn="l" rtl="0">
              <a:spcBef>
                <a:spcPts val="0"/>
              </a:spcBef>
              <a:spcAft>
                <a:spcPts val="0"/>
              </a:spcAft>
              <a:buClr>
                <a:schemeClr val="lt1"/>
              </a:buClr>
              <a:buSzPts val="1400"/>
              <a:buFont typeface="Aleo"/>
              <a:buChar char="○"/>
            </a:pPr>
            <a:r>
              <a:rPr lang="en-US" b="1" dirty="0">
                <a:solidFill>
                  <a:schemeClr val="lt1"/>
                </a:solidFill>
                <a:latin typeface="Aleo"/>
                <a:ea typeface="Aleo"/>
                <a:cs typeface="Aleo"/>
                <a:sym typeface="Aleo"/>
              </a:rPr>
              <a:t>How well the building layout, space allocation, and amenities accommodate the educational activities it was designed to meet.</a:t>
            </a:r>
            <a:endParaRPr b="1" dirty="0">
              <a:solidFill>
                <a:schemeClr val="lt1"/>
              </a:solidFill>
              <a:latin typeface="Aleo"/>
              <a:ea typeface="Aleo"/>
              <a:cs typeface="Aleo"/>
              <a:sym typeface="Aleo"/>
            </a:endParaRPr>
          </a:p>
          <a:p>
            <a:pPr marL="1371600" marR="0" lvl="0" indent="0" algn="l" rtl="0">
              <a:spcBef>
                <a:spcPts val="0"/>
              </a:spcBef>
              <a:spcAft>
                <a:spcPts val="0"/>
              </a:spcAft>
              <a:buNone/>
            </a:pPr>
            <a:endParaRPr sz="1600" b="1" dirty="0">
              <a:solidFill>
                <a:schemeClr val="lt1"/>
              </a:solidFill>
              <a:latin typeface="Aleo"/>
              <a:ea typeface="Aleo"/>
              <a:cs typeface="Aleo"/>
              <a:sym typeface="Aleo"/>
            </a:endParaRPr>
          </a:p>
          <a:p>
            <a:pPr marL="0" marR="0" lvl="0" indent="0" algn="l" rtl="0">
              <a:spcBef>
                <a:spcPts val="0"/>
              </a:spcBef>
              <a:spcAft>
                <a:spcPts val="0"/>
              </a:spcAft>
              <a:buNone/>
            </a:pPr>
            <a:r>
              <a:rPr lang="en-US" sz="1800" b="1" dirty="0">
                <a:solidFill>
                  <a:schemeClr val="lt1"/>
                </a:solidFill>
                <a:latin typeface="Aleo"/>
                <a:ea typeface="Aleo"/>
                <a:cs typeface="Aleo"/>
                <a:sym typeface="Aleo"/>
              </a:rPr>
              <a:t>Impact of enrollment growth on the school’s ability to deliver the existing programs over the next 10 years:</a:t>
            </a:r>
            <a:endParaRPr sz="1800" b="1" dirty="0">
              <a:solidFill>
                <a:schemeClr val="lt1"/>
              </a:solidFill>
              <a:latin typeface="Aleo"/>
              <a:ea typeface="Aleo"/>
              <a:cs typeface="Aleo"/>
              <a:sym typeface="Aleo"/>
            </a:endParaRPr>
          </a:p>
          <a:p>
            <a:pPr marL="858838" marR="0" lvl="0" indent="-330200" algn="l" rtl="0">
              <a:spcBef>
                <a:spcPts val="0"/>
              </a:spcBef>
              <a:spcAft>
                <a:spcPts val="0"/>
              </a:spcAft>
              <a:buClr>
                <a:schemeClr val="lt1"/>
              </a:buClr>
              <a:buSzPts val="1600"/>
              <a:buFont typeface="Aleo"/>
              <a:buChar char="●"/>
            </a:pPr>
            <a:r>
              <a:rPr lang="en-US" b="1" dirty="0">
                <a:solidFill>
                  <a:schemeClr val="bg1"/>
                </a:solidFill>
                <a:latin typeface="Aleo"/>
                <a:ea typeface="Aleo"/>
                <a:cs typeface="Aleo"/>
                <a:sym typeface="Aleo"/>
              </a:rPr>
              <a:t>Goal is to maintain Elementary School Enrollment between 500 and 650 students per building.</a:t>
            </a:r>
          </a:p>
          <a:p>
            <a:pPr marL="858838" marR="0" lvl="0" indent="-330200" algn="l" rtl="0">
              <a:spcBef>
                <a:spcPts val="0"/>
              </a:spcBef>
              <a:spcAft>
                <a:spcPts val="0"/>
              </a:spcAft>
              <a:buClr>
                <a:schemeClr val="lt1"/>
              </a:buClr>
              <a:buSzPts val="1600"/>
              <a:buFont typeface="Aleo"/>
              <a:buChar char="●"/>
            </a:pPr>
            <a:r>
              <a:rPr lang="en-US" b="1" dirty="0">
                <a:solidFill>
                  <a:schemeClr val="bg1"/>
                </a:solidFill>
                <a:latin typeface="Aleo"/>
                <a:ea typeface="Aleo"/>
                <a:cs typeface="Aleo"/>
                <a:sym typeface="Aleo"/>
              </a:rPr>
              <a:t>By 2033, all three elementary schools are expected to be above their planned capacity.</a:t>
            </a:r>
          </a:p>
          <a:p>
            <a:pPr marL="858838" marR="0" lvl="0" indent="-330200" algn="l" rtl="0">
              <a:spcBef>
                <a:spcPts val="0"/>
              </a:spcBef>
              <a:spcAft>
                <a:spcPts val="0"/>
              </a:spcAft>
              <a:buClr>
                <a:schemeClr val="lt1"/>
              </a:buClr>
              <a:buSzPts val="1600"/>
              <a:buFont typeface="Aleo"/>
              <a:buChar char="●"/>
            </a:pPr>
            <a:r>
              <a:rPr lang="en-US" b="1" dirty="0">
                <a:solidFill>
                  <a:schemeClr val="bg1"/>
                </a:solidFill>
                <a:latin typeface="Aleo"/>
                <a:ea typeface="Aleo"/>
                <a:cs typeface="Aleo"/>
                <a:sym typeface="Aleo"/>
              </a:rPr>
              <a:t>As building capacities are reached, it may further impact the delivery of the existing programs or the ability to expand programs.</a:t>
            </a:r>
            <a:endParaRPr b="1" dirty="0">
              <a:solidFill>
                <a:schemeClr val="bg1"/>
              </a:solidFill>
              <a:latin typeface="Aleo"/>
              <a:ea typeface="Aleo"/>
              <a:cs typeface="Aleo"/>
              <a:sym typeface="Aleo"/>
            </a:endParaRPr>
          </a:p>
          <a:p>
            <a:pPr marL="0" marR="0" lvl="0" indent="0" algn="l" rtl="0">
              <a:spcBef>
                <a:spcPts val="0"/>
              </a:spcBef>
              <a:spcAft>
                <a:spcPts val="0"/>
              </a:spcAft>
              <a:buNone/>
            </a:pPr>
            <a:endParaRPr sz="1600" b="1" dirty="0">
              <a:solidFill>
                <a:schemeClr val="lt1"/>
              </a:solidFill>
              <a:latin typeface="Aleo"/>
              <a:ea typeface="Aleo"/>
              <a:cs typeface="Aleo"/>
              <a:sym typeface="Aleo"/>
            </a:endParaRPr>
          </a:p>
        </p:txBody>
      </p:sp>
    </p:spTree>
    <p:extLst>
      <p:ext uri="{BB962C8B-B14F-4D97-AF65-F5344CB8AC3E}">
        <p14:creationId xmlns:p14="http://schemas.microsoft.com/office/powerpoint/2010/main" val="264604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D7EAFEC-9B85-46E6-8508-066C27D8FD93}"/>
              </a:ext>
            </a:extLst>
          </p:cNvPr>
          <p:cNvSpPr txBox="1"/>
          <p:nvPr/>
        </p:nvSpPr>
        <p:spPr>
          <a:xfrm>
            <a:off x="504825" y="1246715"/>
            <a:ext cx="11422132" cy="661720"/>
          </a:xfrm>
          <a:prstGeom prst="rect">
            <a:avLst/>
          </a:prstGeom>
          <a:noFill/>
        </p:spPr>
        <p:txBody>
          <a:bodyPr wrap="square" rtlCol="0">
            <a:spAutoFit/>
          </a:bodyPr>
          <a:lstStyle/>
          <a:p>
            <a:pPr marL="457200" indent="-457200">
              <a:spcAft>
                <a:spcPts val="600"/>
              </a:spcAft>
              <a:buFont typeface="Wingdings" panose="05000000000000000000" pitchFamily="2" charset="2"/>
              <a:buChar char="Ø"/>
            </a:pPr>
            <a:endParaRPr lang="en-US" sz="1600" b="1" dirty="0">
              <a:solidFill>
                <a:schemeClr val="bg1"/>
              </a:solidFill>
              <a:latin typeface="Aleo" panose="020F0302020204030203"/>
            </a:endParaRPr>
          </a:p>
          <a:p>
            <a:pPr marL="457200" indent="-457200">
              <a:spcAft>
                <a:spcPts val="600"/>
              </a:spcAft>
              <a:buFont typeface="Wingdings" panose="05000000000000000000" pitchFamily="2" charset="2"/>
              <a:buChar char="Ø"/>
            </a:pPr>
            <a:endParaRPr lang="en-US" sz="1600" b="1" dirty="0">
              <a:solidFill>
                <a:schemeClr val="bg1"/>
              </a:solidFill>
              <a:latin typeface="Aleo" panose="020F0302020204030203"/>
            </a:endParaRPr>
          </a:p>
        </p:txBody>
      </p:sp>
      <p:sp>
        <p:nvSpPr>
          <p:cNvPr id="7" name="TextBox 6">
            <a:extLst>
              <a:ext uri="{FF2B5EF4-FFF2-40B4-BE49-F238E27FC236}">
                <a16:creationId xmlns:a16="http://schemas.microsoft.com/office/drawing/2014/main" id="{506D56E3-1D68-4CB3-9518-7953322FE867}"/>
              </a:ext>
            </a:extLst>
          </p:cNvPr>
          <p:cNvSpPr txBox="1"/>
          <p:nvPr/>
        </p:nvSpPr>
        <p:spPr>
          <a:xfrm>
            <a:off x="984795" y="153378"/>
            <a:ext cx="10050902" cy="584775"/>
          </a:xfrm>
          <a:prstGeom prst="rect">
            <a:avLst/>
          </a:prstGeom>
          <a:noFill/>
        </p:spPr>
        <p:txBody>
          <a:bodyPr wrap="square" rtlCol="0">
            <a:spAutoFit/>
          </a:bodyPr>
          <a:lstStyle/>
          <a:p>
            <a:r>
              <a:rPr lang="en-US" sz="3200" b="1" dirty="0">
                <a:solidFill>
                  <a:schemeClr val="bg1"/>
                </a:solidFill>
                <a:latin typeface="Aleo" panose="020F0302020204030203" pitchFamily="34" charset="0"/>
              </a:rPr>
              <a:t>Educational Specification</a:t>
            </a:r>
          </a:p>
        </p:txBody>
      </p:sp>
      <p:pic>
        <p:nvPicPr>
          <p:cNvPr id="2" name="Picture 2">
            <a:extLst>
              <a:ext uri="{FF2B5EF4-FFF2-40B4-BE49-F238E27FC236}">
                <a16:creationId xmlns:a16="http://schemas.microsoft.com/office/drawing/2014/main" id="{6BBFC3EB-170C-6D68-EFBC-07F25D0C6479}"/>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0" y="22072"/>
            <a:ext cx="878889" cy="87888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A4ED315-4C84-B612-D0BA-4194C2078F58}"/>
              </a:ext>
            </a:extLst>
          </p:cNvPr>
          <p:cNvSpPr>
            <a:spLocks noGrp="1"/>
          </p:cNvSpPr>
          <p:nvPr>
            <p:ph type="sldNum" sz="quarter" idx="12"/>
          </p:nvPr>
        </p:nvSpPr>
        <p:spPr/>
        <p:txBody>
          <a:bodyPr/>
          <a:lstStyle/>
          <a:p>
            <a:fld id="{E3470968-0CAD-4FEF-9D5B-7403C86CF7CC}" type="slidenum">
              <a:rPr lang="en-US" smtClean="0"/>
              <a:pPr/>
              <a:t>7</a:t>
            </a:fld>
            <a:endParaRPr lang="en-US" dirty="0"/>
          </a:p>
        </p:txBody>
      </p:sp>
      <p:sp>
        <p:nvSpPr>
          <p:cNvPr id="6" name="Google Shape;141;p18">
            <a:extLst>
              <a:ext uri="{FF2B5EF4-FFF2-40B4-BE49-F238E27FC236}">
                <a16:creationId xmlns:a16="http://schemas.microsoft.com/office/drawing/2014/main" id="{7FB15629-BFD7-16E6-6D1C-8F6096883DF3}"/>
              </a:ext>
            </a:extLst>
          </p:cNvPr>
          <p:cNvSpPr txBox="1"/>
          <p:nvPr/>
        </p:nvSpPr>
        <p:spPr>
          <a:xfrm>
            <a:off x="504757" y="900961"/>
            <a:ext cx="11422200" cy="5955436"/>
          </a:xfrm>
          <a:prstGeom prst="rect">
            <a:avLst/>
          </a:prstGeom>
          <a:noFill/>
          <a:ln>
            <a:noFill/>
          </a:ln>
        </p:spPr>
        <p:txBody>
          <a:bodyPr spcFirstLastPara="1" wrap="square" lIns="91425" tIns="45700" rIns="91425" bIns="45700" anchor="t" anchorCtr="0">
            <a:spAutoFit/>
          </a:bodyPr>
          <a:lstStyle/>
          <a:p>
            <a:pPr marL="457200" marR="0" lvl="0" indent="-355600" algn="l" rtl="0">
              <a:spcBef>
                <a:spcPts val="0"/>
              </a:spcBef>
              <a:spcAft>
                <a:spcPts val="0"/>
              </a:spcAft>
              <a:buClr>
                <a:schemeClr val="dk1"/>
              </a:buClr>
              <a:buSzPts val="1600"/>
              <a:buFont typeface="Noto Sans Symbols"/>
              <a:buNone/>
            </a:pPr>
            <a:r>
              <a:rPr lang="en-US" sz="1800" b="1" dirty="0">
                <a:solidFill>
                  <a:schemeClr val="lt1"/>
                </a:solidFill>
                <a:latin typeface="Aleo"/>
                <a:ea typeface="Aleo"/>
                <a:cs typeface="Aleo"/>
                <a:sym typeface="Aleo"/>
              </a:rPr>
              <a:t>Nazareth Area School District Educational Design </a:t>
            </a:r>
            <a:endParaRPr sz="1800" b="1" dirty="0">
              <a:solidFill>
                <a:schemeClr val="lt1"/>
              </a:solidFill>
              <a:latin typeface="Aleo"/>
              <a:ea typeface="Aleo"/>
              <a:cs typeface="Aleo"/>
              <a:sym typeface="Aleo"/>
            </a:endParaRPr>
          </a:p>
          <a:p>
            <a:pPr marL="914400" marR="0" lvl="0" indent="-330200" algn="l" rtl="0">
              <a:spcBef>
                <a:spcPts val="0"/>
              </a:spcBef>
              <a:spcAft>
                <a:spcPts val="0"/>
              </a:spcAft>
              <a:buClr>
                <a:schemeClr val="lt1"/>
              </a:buClr>
              <a:buSzPts val="1600"/>
              <a:buFont typeface="Aleo"/>
              <a:buChar char="●"/>
            </a:pPr>
            <a:r>
              <a:rPr lang="en-US" b="1" dirty="0">
                <a:solidFill>
                  <a:schemeClr val="lt1"/>
                </a:solidFill>
                <a:latin typeface="Aleo"/>
                <a:ea typeface="Aleo"/>
                <a:cs typeface="Aleo"/>
                <a:sym typeface="Aleo"/>
              </a:rPr>
              <a:t>Purpose</a:t>
            </a:r>
            <a:endParaRPr b="1" dirty="0">
              <a:solidFill>
                <a:schemeClr val="lt1"/>
              </a:solidFill>
              <a:latin typeface="Aleo"/>
              <a:ea typeface="Aleo"/>
              <a:cs typeface="Aleo"/>
              <a:sym typeface="Aleo"/>
            </a:endParaRPr>
          </a:p>
          <a:p>
            <a:pPr marL="1371600" marR="0" lvl="1" indent="-317500" algn="l" rtl="0">
              <a:spcBef>
                <a:spcPts val="0"/>
              </a:spcBef>
              <a:spcAft>
                <a:spcPts val="0"/>
              </a:spcAft>
              <a:buClr>
                <a:schemeClr val="lt1"/>
              </a:buClr>
              <a:buSzPts val="1400"/>
              <a:buFont typeface="Aleo"/>
              <a:buChar char="○"/>
            </a:pPr>
            <a:r>
              <a:rPr lang="en-US" sz="1600" b="1" dirty="0">
                <a:solidFill>
                  <a:schemeClr val="lt1"/>
                </a:solidFill>
                <a:latin typeface="Aleo"/>
                <a:ea typeface="Aleo"/>
                <a:cs typeface="Aleo"/>
                <a:sym typeface="Aleo"/>
              </a:rPr>
              <a:t>Prioritize the well-being of the whole child</a:t>
            </a:r>
            <a:endParaRPr sz="1600" b="1" dirty="0">
              <a:solidFill>
                <a:schemeClr val="lt1"/>
              </a:solidFill>
              <a:latin typeface="Aleo"/>
              <a:ea typeface="Aleo"/>
              <a:cs typeface="Aleo"/>
              <a:sym typeface="Aleo"/>
            </a:endParaRPr>
          </a:p>
          <a:p>
            <a:pPr marL="1371600" marR="0" lvl="1" indent="-317500" algn="l" rtl="0">
              <a:spcBef>
                <a:spcPts val="0"/>
              </a:spcBef>
              <a:spcAft>
                <a:spcPts val="0"/>
              </a:spcAft>
              <a:buClr>
                <a:schemeClr val="lt1"/>
              </a:buClr>
              <a:buSzPts val="1400"/>
              <a:buFont typeface="Aleo"/>
              <a:buChar char="○"/>
            </a:pPr>
            <a:r>
              <a:rPr lang="en-US" sz="1600" b="1" dirty="0">
                <a:solidFill>
                  <a:schemeClr val="lt1"/>
                </a:solidFill>
                <a:latin typeface="Aleo"/>
                <a:ea typeface="Aleo"/>
                <a:cs typeface="Aleo"/>
                <a:sym typeface="Aleo"/>
              </a:rPr>
              <a:t>Embrace future-ready skills</a:t>
            </a:r>
            <a:endParaRPr sz="1600" b="1" dirty="0">
              <a:solidFill>
                <a:schemeClr val="lt1"/>
              </a:solidFill>
              <a:latin typeface="Aleo"/>
              <a:ea typeface="Aleo"/>
              <a:cs typeface="Aleo"/>
              <a:sym typeface="Aleo"/>
            </a:endParaRPr>
          </a:p>
          <a:p>
            <a:pPr marL="1371600" marR="0" lvl="1" indent="-317500" algn="l" rtl="0">
              <a:spcBef>
                <a:spcPts val="0"/>
              </a:spcBef>
              <a:spcAft>
                <a:spcPts val="0"/>
              </a:spcAft>
              <a:buClr>
                <a:schemeClr val="lt1"/>
              </a:buClr>
              <a:buSzPts val="1400"/>
              <a:buFont typeface="Aleo"/>
              <a:buChar char="○"/>
            </a:pPr>
            <a:r>
              <a:rPr lang="en-US" sz="1600" b="1" dirty="0">
                <a:solidFill>
                  <a:schemeClr val="lt1"/>
                </a:solidFill>
                <a:latin typeface="Aleo"/>
                <a:ea typeface="Aleo"/>
                <a:cs typeface="Aleo"/>
                <a:sym typeface="Aleo"/>
              </a:rPr>
              <a:t>Integrate technology </a:t>
            </a:r>
            <a:endParaRPr sz="1600" b="1" dirty="0">
              <a:solidFill>
                <a:schemeClr val="lt1"/>
              </a:solidFill>
              <a:latin typeface="Aleo"/>
              <a:ea typeface="Aleo"/>
              <a:cs typeface="Aleo"/>
              <a:sym typeface="Aleo"/>
            </a:endParaRPr>
          </a:p>
          <a:p>
            <a:pPr marL="1371600" marR="0" lvl="1" indent="-317500" algn="l" rtl="0">
              <a:spcBef>
                <a:spcPts val="0"/>
              </a:spcBef>
              <a:spcAft>
                <a:spcPts val="0"/>
              </a:spcAft>
              <a:buClr>
                <a:schemeClr val="lt1"/>
              </a:buClr>
              <a:buSzPts val="1400"/>
              <a:buFont typeface="Aleo"/>
              <a:buChar char="○"/>
            </a:pPr>
            <a:r>
              <a:rPr lang="en-US" sz="1600" b="1" dirty="0">
                <a:solidFill>
                  <a:schemeClr val="lt1"/>
                </a:solidFill>
                <a:latin typeface="Aleo"/>
                <a:ea typeface="Aleo"/>
                <a:cs typeface="Aleo"/>
                <a:sym typeface="Aleo"/>
              </a:rPr>
              <a:t>Foster critical thinking, collaboration, creativity, and communication</a:t>
            </a:r>
            <a:endParaRPr sz="1600" b="1" dirty="0">
              <a:solidFill>
                <a:schemeClr val="lt1"/>
              </a:solidFill>
              <a:latin typeface="Aleo"/>
              <a:ea typeface="Aleo"/>
              <a:cs typeface="Aleo"/>
              <a:sym typeface="Aleo"/>
            </a:endParaRPr>
          </a:p>
          <a:p>
            <a:pPr marL="1371600" marR="0" lvl="1" indent="-317500" algn="l" rtl="0">
              <a:spcBef>
                <a:spcPts val="0"/>
              </a:spcBef>
              <a:spcAft>
                <a:spcPts val="0"/>
              </a:spcAft>
              <a:buClr>
                <a:schemeClr val="lt1"/>
              </a:buClr>
              <a:buSzPts val="1400"/>
              <a:buFont typeface="Aleo"/>
              <a:buChar char="○"/>
            </a:pPr>
            <a:r>
              <a:rPr lang="en-US" sz="1600" b="1" dirty="0">
                <a:solidFill>
                  <a:schemeClr val="lt1"/>
                </a:solidFill>
                <a:latin typeface="Aleo"/>
                <a:ea typeface="Aleo"/>
                <a:cs typeface="Aleo"/>
                <a:sym typeface="Aleo"/>
              </a:rPr>
              <a:t>Embrace STEAM education</a:t>
            </a:r>
            <a:endParaRPr sz="1600" b="1" dirty="0">
              <a:solidFill>
                <a:schemeClr val="lt1"/>
              </a:solidFill>
              <a:latin typeface="Aleo"/>
              <a:ea typeface="Aleo"/>
              <a:cs typeface="Aleo"/>
              <a:sym typeface="Aleo"/>
            </a:endParaRPr>
          </a:p>
          <a:p>
            <a:pPr marL="1371600" marR="0" lvl="1" indent="-317500" algn="l" rtl="0">
              <a:spcBef>
                <a:spcPts val="0"/>
              </a:spcBef>
              <a:spcAft>
                <a:spcPts val="0"/>
              </a:spcAft>
              <a:buClr>
                <a:schemeClr val="lt1"/>
              </a:buClr>
              <a:buSzPts val="1400"/>
              <a:buFont typeface="Aleo"/>
              <a:buChar char="○"/>
            </a:pPr>
            <a:r>
              <a:rPr lang="en-US" sz="1600" b="1" dirty="0">
                <a:solidFill>
                  <a:schemeClr val="lt1"/>
                </a:solidFill>
                <a:latin typeface="Aleo"/>
                <a:ea typeface="Aleo"/>
                <a:cs typeface="Aleo"/>
                <a:sym typeface="Aleo"/>
              </a:rPr>
              <a:t>Empower students to meet their post-secondary goals </a:t>
            </a:r>
            <a:endParaRPr sz="1600" b="1" dirty="0">
              <a:solidFill>
                <a:schemeClr val="lt1"/>
              </a:solidFill>
              <a:latin typeface="Aleo"/>
              <a:ea typeface="Aleo"/>
              <a:cs typeface="Aleo"/>
              <a:sym typeface="Aleo"/>
            </a:endParaRPr>
          </a:p>
          <a:p>
            <a:pPr marL="1371600" marR="0" lvl="0" indent="0" algn="l" rtl="0">
              <a:spcBef>
                <a:spcPts val="0"/>
              </a:spcBef>
              <a:spcAft>
                <a:spcPts val="0"/>
              </a:spcAft>
              <a:buNone/>
            </a:pPr>
            <a:endParaRPr b="1" dirty="0">
              <a:solidFill>
                <a:schemeClr val="lt1"/>
              </a:solidFill>
              <a:latin typeface="Aleo"/>
              <a:ea typeface="Aleo"/>
              <a:cs typeface="Aleo"/>
              <a:sym typeface="Aleo"/>
            </a:endParaRPr>
          </a:p>
          <a:p>
            <a:pPr marL="914400" marR="0" lvl="0" indent="-330200" algn="l" rtl="0">
              <a:spcBef>
                <a:spcPts val="0"/>
              </a:spcBef>
              <a:spcAft>
                <a:spcPts val="0"/>
              </a:spcAft>
              <a:buClr>
                <a:schemeClr val="lt1"/>
              </a:buClr>
              <a:buSzPts val="1600"/>
              <a:buFont typeface="Aleo"/>
              <a:buChar char="●"/>
            </a:pPr>
            <a:r>
              <a:rPr lang="en-US" b="1" dirty="0">
                <a:solidFill>
                  <a:schemeClr val="lt1"/>
                </a:solidFill>
                <a:latin typeface="Aleo"/>
                <a:ea typeface="Aleo"/>
                <a:cs typeface="Aleo"/>
                <a:sym typeface="Aleo"/>
              </a:rPr>
              <a:t>Physical Design Priorities K-12</a:t>
            </a:r>
            <a:endParaRPr b="1" dirty="0">
              <a:solidFill>
                <a:schemeClr val="lt1"/>
              </a:solidFill>
              <a:latin typeface="Aleo"/>
              <a:ea typeface="Aleo"/>
              <a:cs typeface="Aleo"/>
              <a:sym typeface="Aleo"/>
            </a:endParaRPr>
          </a:p>
          <a:p>
            <a:pPr marL="1371600" marR="0" lvl="1" indent="-317500" algn="l" rtl="0">
              <a:spcBef>
                <a:spcPts val="0"/>
              </a:spcBef>
              <a:spcAft>
                <a:spcPts val="0"/>
              </a:spcAft>
              <a:buClr>
                <a:schemeClr val="lt1"/>
              </a:buClr>
              <a:buSzPts val="1400"/>
              <a:buFont typeface="Aleo"/>
              <a:buChar char="○"/>
            </a:pPr>
            <a:r>
              <a:rPr lang="en-US" sz="1600" b="1" dirty="0">
                <a:solidFill>
                  <a:schemeClr val="lt1"/>
                </a:solidFill>
                <a:latin typeface="Aleo"/>
                <a:ea typeface="Aleo"/>
                <a:cs typeface="Aleo"/>
                <a:sym typeface="Aleo"/>
              </a:rPr>
              <a:t>Classrooms adaptable to different learning styles</a:t>
            </a:r>
            <a:endParaRPr sz="1600" b="1" dirty="0">
              <a:solidFill>
                <a:schemeClr val="lt1"/>
              </a:solidFill>
              <a:latin typeface="Aleo"/>
              <a:ea typeface="Aleo"/>
              <a:cs typeface="Aleo"/>
              <a:sym typeface="Aleo"/>
            </a:endParaRPr>
          </a:p>
          <a:p>
            <a:pPr marL="1371600" marR="0" lvl="1" indent="-317500" algn="l" rtl="0">
              <a:spcBef>
                <a:spcPts val="0"/>
              </a:spcBef>
              <a:spcAft>
                <a:spcPts val="0"/>
              </a:spcAft>
              <a:buClr>
                <a:schemeClr val="lt1"/>
              </a:buClr>
              <a:buSzPts val="1400"/>
              <a:buFont typeface="Aleo"/>
              <a:buChar char="○"/>
            </a:pPr>
            <a:r>
              <a:rPr lang="en-US" sz="1600" b="1" dirty="0">
                <a:solidFill>
                  <a:schemeClr val="lt1"/>
                </a:solidFill>
                <a:latin typeface="Aleo"/>
                <a:ea typeface="Aleo"/>
                <a:cs typeface="Aleo"/>
                <a:sym typeface="Aleo"/>
              </a:rPr>
              <a:t>Collaborative small group spaces for students and staff</a:t>
            </a:r>
            <a:endParaRPr sz="1600" b="1" dirty="0">
              <a:solidFill>
                <a:schemeClr val="lt1"/>
              </a:solidFill>
              <a:latin typeface="Aleo"/>
              <a:ea typeface="Aleo"/>
              <a:cs typeface="Aleo"/>
              <a:sym typeface="Aleo"/>
            </a:endParaRPr>
          </a:p>
          <a:p>
            <a:pPr marL="1371600" marR="0" lvl="1" indent="-317500" algn="l" rtl="0">
              <a:spcBef>
                <a:spcPts val="0"/>
              </a:spcBef>
              <a:spcAft>
                <a:spcPts val="0"/>
              </a:spcAft>
              <a:buClr>
                <a:schemeClr val="lt1"/>
              </a:buClr>
              <a:buSzPts val="1400"/>
              <a:buFont typeface="Aleo"/>
              <a:buChar char="○"/>
            </a:pPr>
            <a:r>
              <a:rPr lang="en-US" sz="1600" b="1" dirty="0">
                <a:solidFill>
                  <a:schemeClr val="lt1"/>
                </a:solidFill>
                <a:latin typeface="Aleo"/>
                <a:ea typeface="Aleo"/>
                <a:cs typeface="Aleo"/>
                <a:sym typeface="Aleo"/>
              </a:rPr>
              <a:t>Communication and Connectivity with classrooms</a:t>
            </a:r>
            <a:endParaRPr sz="1600" b="1" dirty="0">
              <a:solidFill>
                <a:schemeClr val="lt1"/>
              </a:solidFill>
              <a:latin typeface="Aleo"/>
              <a:ea typeface="Aleo"/>
              <a:cs typeface="Aleo"/>
              <a:sym typeface="Aleo"/>
            </a:endParaRPr>
          </a:p>
          <a:p>
            <a:pPr marL="1371600" marR="0" lvl="1" indent="-317500" algn="l" rtl="0">
              <a:spcBef>
                <a:spcPts val="0"/>
              </a:spcBef>
              <a:spcAft>
                <a:spcPts val="0"/>
              </a:spcAft>
              <a:buClr>
                <a:schemeClr val="lt1"/>
              </a:buClr>
              <a:buSzPts val="1400"/>
              <a:buFont typeface="Aleo"/>
              <a:buChar char="○"/>
            </a:pPr>
            <a:r>
              <a:rPr lang="en-US" sz="1600" b="1" dirty="0">
                <a:solidFill>
                  <a:schemeClr val="lt1"/>
                </a:solidFill>
                <a:latin typeface="Aleo"/>
                <a:ea typeface="Aleo"/>
                <a:cs typeface="Aleo"/>
                <a:sym typeface="Aleo"/>
              </a:rPr>
              <a:t>Storage Solutions</a:t>
            </a:r>
            <a:endParaRPr sz="1600" b="1" dirty="0">
              <a:solidFill>
                <a:schemeClr val="lt1"/>
              </a:solidFill>
              <a:latin typeface="Aleo"/>
              <a:ea typeface="Aleo"/>
              <a:cs typeface="Aleo"/>
              <a:sym typeface="Aleo"/>
            </a:endParaRPr>
          </a:p>
          <a:p>
            <a:pPr marL="1371600" marR="0" lvl="1" indent="-317500" algn="l" rtl="0">
              <a:spcBef>
                <a:spcPts val="0"/>
              </a:spcBef>
              <a:spcAft>
                <a:spcPts val="0"/>
              </a:spcAft>
              <a:buClr>
                <a:schemeClr val="lt1"/>
              </a:buClr>
              <a:buSzPts val="1400"/>
              <a:buFont typeface="Aleo"/>
              <a:buChar char="○"/>
            </a:pPr>
            <a:r>
              <a:rPr lang="en-US" sz="1600" b="1" dirty="0">
                <a:solidFill>
                  <a:schemeClr val="lt1"/>
                </a:solidFill>
                <a:latin typeface="Aleo"/>
                <a:ea typeface="Aleo"/>
                <a:cs typeface="Aleo"/>
                <a:sym typeface="Aleo"/>
              </a:rPr>
              <a:t>Areas to showcase student achievements</a:t>
            </a:r>
            <a:endParaRPr sz="1600" b="1" dirty="0">
              <a:solidFill>
                <a:schemeClr val="lt1"/>
              </a:solidFill>
              <a:latin typeface="Aleo"/>
              <a:ea typeface="Aleo"/>
              <a:cs typeface="Aleo"/>
              <a:sym typeface="Aleo"/>
            </a:endParaRPr>
          </a:p>
          <a:p>
            <a:pPr marL="1371600" marR="0" lvl="1" indent="-317500" algn="l" rtl="0">
              <a:spcBef>
                <a:spcPts val="0"/>
              </a:spcBef>
              <a:spcAft>
                <a:spcPts val="0"/>
              </a:spcAft>
              <a:buClr>
                <a:schemeClr val="lt1"/>
              </a:buClr>
              <a:buSzPts val="1400"/>
              <a:buFont typeface="Aleo"/>
              <a:buChar char="○"/>
            </a:pPr>
            <a:r>
              <a:rPr lang="en-US" sz="1600" b="1" dirty="0">
                <a:solidFill>
                  <a:schemeClr val="lt1"/>
                </a:solidFill>
                <a:latin typeface="Aleo"/>
                <a:ea typeface="Aleo"/>
                <a:cs typeface="Aleo"/>
                <a:sym typeface="Aleo"/>
              </a:rPr>
              <a:t>Prioritizing confidential spaces, safety and security</a:t>
            </a:r>
            <a:endParaRPr sz="1600" b="1" dirty="0">
              <a:solidFill>
                <a:schemeClr val="lt1"/>
              </a:solidFill>
              <a:latin typeface="Aleo"/>
              <a:ea typeface="Aleo"/>
              <a:cs typeface="Aleo"/>
              <a:sym typeface="Aleo"/>
            </a:endParaRPr>
          </a:p>
          <a:p>
            <a:pPr marL="1371600" marR="0" lvl="1" indent="-317500" algn="l" rtl="0">
              <a:spcBef>
                <a:spcPts val="0"/>
              </a:spcBef>
              <a:spcAft>
                <a:spcPts val="0"/>
              </a:spcAft>
              <a:buClr>
                <a:schemeClr val="lt1"/>
              </a:buClr>
              <a:buSzPts val="1400"/>
              <a:buFont typeface="Aleo"/>
              <a:buChar char="○"/>
            </a:pPr>
            <a:r>
              <a:rPr lang="en-US" sz="1600" b="1" dirty="0">
                <a:solidFill>
                  <a:schemeClr val="lt1"/>
                </a:solidFill>
                <a:latin typeface="Aleo"/>
                <a:ea typeface="Aleo"/>
                <a:cs typeface="Aleo"/>
                <a:sym typeface="Aleo"/>
              </a:rPr>
              <a:t>Multifunctional Cafeterias</a:t>
            </a:r>
            <a:endParaRPr sz="1600" b="1" dirty="0">
              <a:solidFill>
                <a:schemeClr val="lt1"/>
              </a:solidFill>
              <a:latin typeface="Aleo"/>
              <a:ea typeface="Aleo"/>
              <a:cs typeface="Aleo"/>
              <a:sym typeface="Aleo"/>
            </a:endParaRPr>
          </a:p>
          <a:p>
            <a:pPr marL="1371600" marR="0" lvl="1" indent="-317500" algn="l" rtl="0">
              <a:spcBef>
                <a:spcPts val="0"/>
              </a:spcBef>
              <a:spcAft>
                <a:spcPts val="0"/>
              </a:spcAft>
              <a:buClr>
                <a:schemeClr val="lt1"/>
              </a:buClr>
              <a:buSzPts val="1400"/>
              <a:buFont typeface="Aleo"/>
              <a:buChar char="○"/>
            </a:pPr>
            <a:r>
              <a:rPr lang="en-US" sz="1600" b="1" dirty="0">
                <a:solidFill>
                  <a:schemeClr val="lt1"/>
                </a:solidFill>
                <a:latin typeface="Aleo"/>
                <a:ea typeface="Aleo"/>
                <a:cs typeface="Aleo"/>
                <a:sym typeface="Aleo"/>
              </a:rPr>
              <a:t>Multifaceted Library Media Centers</a:t>
            </a:r>
            <a:endParaRPr sz="1600" b="1" dirty="0">
              <a:solidFill>
                <a:schemeClr val="lt1"/>
              </a:solidFill>
              <a:latin typeface="Aleo"/>
              <a:ea typeface="Aleo"/>
              <a:cs typeface="Aleo"/>
              <a:sym typeface="Aleo"/>
            </a:endParaRPr>
          </a:p>
          <a:p>
            <a:pPr marL="1371600" marR="0" lvl="1" indent="-317500" algn="l" rtl="0">
              <a:spcBef>
                <a:spcPts val="0"/>
              </a:spcBef>
              <a:spcAft>
                <a:spcPts val="0"/>
              </a:spcAft>
              <a:buClr>
                <a:schemeClr val="lt1"/>
              </a:buClr>
              <a:buSzPts val="1400"/>
              <a:buFont typeface="Aleo"/>
              <a:buChar char="○"/>
            </a:pPr>
            <a:r>
              <a:rPr lang="en-US" sz="1600" b="1" dirty="0">
                <a:solidFill>
                  <a:schemeClr val="lt1"/>
                </a:solidFill>
                <a:latin typeface="Aleo"/>
                <a:ea typeface="Aleo"/>
                <a:cs typeface="Aleo"/>
                <a:sym typeface="Aleo"/>
              </a:rPr>
              <a:t>Robust Technology Resources and Infrastructure</a:t>
            </a:r>
            <a:endParaRPr sz="1600" b="1" dirty="0">
              <a:solidFill>
                <a:schemeClr val="lt1"/>
              </a:solidFill>
              <a:latin typeface="Aleo"/>
              <a:ea typeface="Aleo"/>
              <a:cs typeface="Aleo"/>
              <a:sym typeface="Aleo"/>
            </a:endParaRPr>
          </a:p>
          <a:p>
            <a:pPr marL="1371600" marR="0" lvl="1" indent="-317500" algn="l" rtl="0">
              <a:spcBef>
                <a:spcPts val="0"/>
              </a:spcBef>
              <a:spcAft>
                <a:spcPts val="0"/>
              </a:spcAft>
              <a:buClr>
                <a:schemeClr val="lt1"/>
              </a:buClr>
              <a:buSzPts val="1400"/>
              <a:buFont typeface="Aleo"/>
              <a:buChar char="○"/>
            </a:pPr>
            <a:r>
              <a:rPr lang="en-US" sz="1600" b="1" dirty="0">
                <a:solidFill>
                  <a:schemeClr val="lt1"/>
                </a:solidFill>
                <a:latin typeface="Aleo"/>
                <a:ea typeface="Aleo"/>
                <a:cs typeface="Aleo"/>
                <a:sym typeface="Aleo"/>
              </a:rPr>
              <a:t>Multifaceted spaces for physical and mental well-being of students and staff</a:t>
            </a:r>
            <a:endParaRPr sz="1600" b="1" dirty="0">
              <a:solidFill>
                <a:schemeClr val="lt1"/>
              </a:solidFill>
              <a:latin typeface="Aleo"/>
              <a:ea typeface="Aleo"/>
              <a:cs typeface="Aleo"/>
              <a:sym typeface="Aleo"/>
            </a:endParaRPr>
          </a:p>
          <a:p>
            <a:pPr marL="1371600" marR="0" lvl="1" indent="-317500" algn="l" rtl="0">
              <a:spcBef>
                <a:spcPts val="0"/>
              </a:spcBef>
              <a:spcAft>
                <a:spcPts val="0"/>
              </a:spcAft>
              <a:buClr>
                <a:schemeClr val="lt1"/>
              </a:buClr>
              <a:buSzPts val="1400"/>
              <a:buFont typeface="Aleo"/>
              <a:buChar char="○"/>
            </a:pPr>
            <a:r>
              <a:rPr lang="en-US" sz="1600" b="1" dirty="0">
                <a:solidFill>
                  <a:schemeClr val="lt1"/>
                </a:solidFill>
                <a:latin typeface="Aleo"/>
                <a:ea typeface="Aleo"/>
                <a:cs typeface="Aleo"/>
                <a:sym typeface="Aleo"/>
              </a:rPr>
              <a:t>Optimizing artistic and athletic performance venues</a:t>
            </a:r>
            <a:endParaRPr sz="1600" b="1" dirty="0">
              <a:solidFill>
                <a:schemeClr val="lt1"/>
              </a:solidFill>
              <a:latin typeface="Aleo"/>
              <a:ea typeface="Aleo"/>
              <a:cs typeface="Aleo"/>
              <a:sym typeface="Aleo"/>
            </a:endParaRPr>
          </a:p>
          <a:p>
            <a:pPr marL="457200" marR="0" lvl="0" indent="-355600" algn="l" rtl="0">
              <a:spcBef>
                <a:spcPts val="0"/>
              </a:spcBef>
              <a:spcAft>
                <a:spcPts val="0"/>
              </a:spcAft>
              <a:buClr>
                <a:schemeClr val="dk1"/>
              </a:buClr>
              <a:buSzPts val="1600"/>
              <a:buFont typeface="Noto Sans Symbols"/>
              <a:buNone/>
            </a:pPr>
            <a:endParaRPr sz="1600" b="1" dirty="0">
              <a:solidFill>
                <a:schemeClr val="lt1"/>
              </a:solidFill>
              <a:latin typeface="Aleo"/>
              <a:ea typeface="Aleo"/>
              <a:cs typeface="Aleo"/>
              <a:sym typeface="Aleo"/>
            </a:endParaRPr>
          </a:p>
          <a:p>
            <a:pPr marL="457200" marR="0" lvl="0" indent="-355600" algn="l" rtl="0">
              <a:spcBef>
                <a:spcPts val="600"/>
              </a:spcBef>
              <a:spcAft>
                <a:spcPts val="0"/>
              </a:spcAft>
              <a:buClr>
                <a:schemeClr val="dk1"/>
              </a:buClr>
              <a:buSzPts val="1600"/>
              <a:buFont typeface="Noto Sans Symbols"/>
              <a:buNone/>
            </a:pPr>
            <a:endParaRPr sz="1600" b="1" dirty="0">
              <a:solidFill>
                <a:schemeClr val="lt1"/>
              </a:solidFill>
              <a:latin typeface="Aleo"/>
              <a:ea typeface="Aleo"/>
              <a:cs typeface="Aleo"/>
              <a:sym typeface="Aleo"/>
            </a:endParaRPr>
          </a:p>
        </p:txBody>
      </p:sp>
    </p:spTree>
    <p:extLst>
      <p:ext uri="{BB962C8B-B14F-4D97-AF65-F5344CB8AC3E}">
        <p14:creationId xmlns:p14="http://schemas.microsoft.com/office/powerpoint/2010/main" val="187017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D7EAFEC-9B85-46E6-8508-066C27D8FD93}"/>
              </a:ext>
            </a:extLst>
          </p:cNvPr>
          <p:cNvSpPr txBox="1"/>
          <p:nvPr/>
        </p:nvSpPr>
        <p:spPr>
          <a:xfrm>
            <a:off x="504825" y="1246715"/>
            <a:ext cx="11422132" cy="661720"/>
          </a:xfrm>
          <a:prstGeom prst="rect">
            <a:avLst/>
          </a:prstGeom>
          <a:noFill/>
        </p:spPr>
        <p:txBody>
          <a:bodyPr wrap="square" rtlCol="0">
            <a:spAutoFit/>
          </a:bodyPr>
          <a:lstStyle/>
          <a:p>
            <a:pPr marL="457200" indent="-457200">
              <a:spcAft>
                <a:spcPts val="600"/>
              </a:spcAft>
              <a:buFont typeface="Wingdings" panose="05000000000000000000" pitchFamily="2" charset="2"/>
              <a:buChar char="Ø"/>
            </a:pPr>
            <a:endParaRPr lang="en-US" sz="1600" b="1" dirty="0">
              <a:solidFill>
                <a:schemeClr val="bg1"/>
              </a:solidFill>
              <a:latin typeface="Aleo" panose="020F0302020204030203"/>
            </a:endParaRPr>
          </a:p>
          <a:p>
            <a:pPr marL="457200" indent="-457200">
              <a:spcAft>
                <a:spcPts val="600"/>
              </a:spcAft>
              <a:buFont typeface="Wingdings" panose="05000000000000000000" pitchFamily="2" charset="2"/>
              <a:buChar char="Ø"/>
            </a:pPr>
            <a:endParaRPr lang="en-US" sz="1600" b="1" dirty="0">
              <a:solidFill>
                <a:schemeClr val="bg1"/>
              </a:solidFill>
              <a:latin typeface="Aleo" panose="020F0302020204030203"/>
            </a:endParaRPr>
          </a:p>
        </p:txBody>
      </p:sp>
      <p:sp>
        <p:nvSpPr>
          <p:cNvPr id="7" name="TextBox 6">
            <a:extLst>
              <a:ext uri="{FF2B5EF4-FFF2-40B4-BE49-F238E27FC236}">
                <a16:creationId xmlns:a16="http://schemas.microsoft.com/office/drawing/2014/main" id="{506D56E3-1D68-4CB3-9518-7953322FE867}"/>
              </a:ext>
            </a:extLst>
          </p:cNvPr>
          <p:cNvSpPr txBox="1"/>
          <p:nvPr/>
        </p:nvSpPr>
        <p:spPr>
          <a:xfrm>
            <a:off x="984795" y="153378"/>
            <a:ext cx="10050902" cy="584775"/>
          </a:xfrm>
          <a:prstGeom prst="rect">
            <a:avLst/>
          </a:prstGeom>
          <a:noFill/>
        </p:spPr>
        <p:txBody>
          <a:bodyPr wrap="square" rtlCol="0">
            <a:spAutoFit/>
          </a:bodyPr>
          <a:lstStyle/>
          <a:p>
            <a:r>
              <a:rPr lang="en-US" sz="3200" b="1" dirty="0">
                <a:solidFill>
                  <a:schemeClr val="bg1"/>
                </a:solidFill>
                <a:latin typeface="Aleo" panose="020F0302020204030203" pitchFamily="34" charset="0"/>
              </a:rPr>
              <a:t>Educational Specification</a:t>
            </a:r>
          </a:p>
        </p:txBody>
      </p:sp>
      <p:pic>
        <p:nvPicPr>
          <p:cNvPr id="2" name="Picture 2">
            <a:extLst>
              <a:ext uri="{FF2B5EF4-FFF2-40B4-BE49-F238E27FC236}">
                <a16:creationId xmlns:a16="http://schemas.microsoft.com/office/drawing/2014/main" id="{6BBFC3EB-170C-6D68-EFBC-07F25D0C6479}"/>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0" y="22072"/>
            <a:ext cx="878889" cy="87888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A4ED315-4C84-B612-D0BA-4194C2078F58}"/>
              </a:ext>
            </a:extLst>
          </p:cNvPr>
          <p:cNvSpPr>
            <a:spLocks noGrp="1"/>
          </p:cNvSpPr>
          <p:nvPr>
            <p:ph type="sldNum" sz="quarter" idx="12"/>
          </p:nvPr>
        </p:nvSpPr>
        <p:spPr/>
        <p:txBody>
          <a:bodyPr/>
          <a:lstStyle/>
          <a:p>
            <a:fld id="{E3470968-0CAD-4FEF-9D5B-7403C86CF7CC}" type="slidenum">
              <a:rPr lang="en-US" smtClean="0"/>
              <a:pPr/>
              <a:t>8</a:t>
            </a:fld>
            <a:endParaRPr lang="en-US" dirty="0"/>
          </a:p>
        </p:txBody>
      </p:sp>
      <p:sp>
        <p:nvSpPr>
          <p:cNvPr id="6" name="Google Shape;150;p19">
            <a:extLst>
              <a:ext uri="{FF2B5EF4-FFF2-40B4-BE49-F238E27FC236}">
                <a16:creationId xmlns:a16="http://schemas.microsoft.com/office/drawing/2014/main" id="{85675C96-E342-616A-533A-233839CEAB9F}"/>
              </a:ext>
            </a:extLst>
          </p:cNvPr>
          <p:cNvSpPr txBox="1"/>
          <p:nvPr/>
        </p:nvSpPr>
        <p:spPr>
          <a:xfrm>
            <a:off x="504825" y="984625"/>
            <a:ext cx="11422200" cy="5678437"/>
          </a:xfrm>
          <a:prstGeom prst="rect">
            <a:avLst/>
          </a:prstGeom>
          <a:noFill/>
          <a:ln>
            <a:noFill/>
          </a:ln>
        </p:spPr>
        <p:txBody>
          <a:bodyPr spcFirstLastPara="1" wrap="square" lIns="91425" tIns="45700" rIns="91425" bIns="45700" anchor="t" anchorCtr="0">
            <a:spAutoFit/>
          </a:bodyPr>
          <a:lstStyle/>
          <a:p>
            <a:pPr marL="457200" marR="0" lvl="0" indent="-355600" algn="l" rtl="0">
              <a:spcBef>
                <a:spcPts val="0"/>
              </a:spcBef>
              <a:spcAft>
                <a:spcPts val="0"/>
              </a:spcAft>
              <a:buClr>
                <a:schemeClr val="dk1"/>
              </a:buClr>
              <a:buSzPts val="1600"/>
              <a:buFont typeface="Noto Sans Symbols"/>
              <a:buNone/>
            </a:pPr>
            <a:r>
              <a:rPr lang="en-US" sz="1800" b="1" dirty="0">
                <a:solidFill>
                  <a:schemeClr val="lt1"/>
                </a:solidFill>
                <a:latin typeface="Aleo"/>
                <a:ea typeface="Aleo"/>
                <a:cs typeface="Aleo"/>
                <a:sym typeface="Aleo"/>
              </a:rPr>
              <a:t>NASD Educational Design for K-6</a:t>
            </a:r>
            <a:endParaRPr sz="1800" b="1" dirty="0">
              <a:solidFill>
                <a:schemeClr val="lt1"/>
              </a:solidFill>
              <a:latin typeface="Aleo"/>
              <a:ea typeface="Aleo"/>
              <a:cs typeface="Aleo"/>
              <a:sym typeface="Aleo"/>
            </a:endParaRPr>
          </a:p>
          <a:p>
            <a:pPr marL="914400" marR="0" lvl="0" indent="-330200" algn="l" rtl="0">
              <a:spcBef>
                <a:spcPts val="0"/>
              </a:spcBef>
              <a:spcAft>
                <a:spcPts val="0"/>
              </a:spcAft>
              <a:buClr>
                <a:schemeClr val="lt1"/>
              </a:buClr>
              <a:buSzPts val="1600"/>
              <a:buFont typeface="Aleo"/>
              <a:buChar char="●"/>
            </a:pPr>
            <a:r>
              <a:rPr lang="en-US" b="1" dirty="0">
                <a:solidFill>
                  <a:schemeClr val="lt1"/>
                </a:solidFill>
                <a:latin typeface="Aleo"/>
                <a:ea typeface="Aleo"/>
                <a:cs typeface="Aleo"/>
                <a:sym typeface="Aleo"/>
              </a:rPr>
              <a:t>Purpose</a:t>
            </a:r>
            <a:endParaRPr b="1" dirty="0">
              <a:solidFill>
                <a:schemeClr val="lt1"/>
              </a:solidFill>
              <a:latin typeface="Aleo"/>
              <a:ea typeface="Aleo"/>
              <a:cs typeface="Aleo"/>
              <a:sym typeface="Aleo"/>
            </a:endParaRPr>
          </a:p>
          <a:p>
            <a:pPr marL="1371600" marR="0" lvl="1" indent="-330200" algn="l" rtl="0">
              <a:spcBef>
                <a:spcPts val="0"/>
              </a:spcBef>
              <a:spcAft>
                <a:spcPts val="0"/>
              </a:spcAft>
              <a:buClr>
                <a:schemeClr val="lt1"/>
              </a:buClr>
              <a:buSzPts val="1600"/>
              <a:buFont typeface="Aleo"/>
              <a:buChar char="○"/>
            </a:pPr>
            <a:r>
              <a:rPr lang="en-US" sz="1600" b="1" dirty="0">
                <a:solidFill>
                  <a:schemeClr val="lt1"/>
                </a:solidFill>
                <a:latin typeface="Aleo"/>
                <a:ea typeface="Aleo"/>
                <a:cs typeface="Aleo"/>
                <a:sym typeface="Aleo"/>
              </a:rPr>
              <a:t>Emphasize a student-centered approach with dedicated spaces and resources to foster a well-rounded educational experience</a:t>
            </a:r>
            <a:endParaRPr sz="1600" b="1" dirty="0">
              <a:solidFill>
                <a:schemeClr val="lt1"/>
              </a:solidFill>
              <a:latin typeface="Aleo"/>
              <a:ea typeface="Aleo"/>
              <a:cs typeface="Aleo"/>
              <a:sym typeface="Aleo"/>
            </a:endParaRPr>
          </a:p>
          <a:p>
            <a:pPr marL="1371600" marR="0" lvl="0" indent="0" algn="l" rtl="0">
              <a:spcBef>
                <a:spcPts val="0"/>
              </a:spcBef>
              <a:spcAft>
                <a:spcPts val="0"/>
              </a:spcAft>
              <a:buNone/>
            </a:pPr>
            <a:endParaRPr sz="1600" b="1" dirty="0">
              <a:solidFill>
                <a:schemeClr val="lt1"/>
              </a:solidFill>
              <a:latin typeface="Aleo"/>
              <a:ea typeface="Aleo"/>
              <a:cs typeface="Aleo"/>
              <a:sym typeface="Aleo"/>
            </a:endParaRPr>
          </a:p>
          <a:p>
            <a:pPr marL="914400" marR="0" lvl="0" indent="-330200" algn="l" rtl="0">
              <a:spcBef>
                <a:spcPts val="0"/>
              </a:spcBef>
              <a:spcAft>
                <a:spcPts val="0"/>
              </a:spcAft>
              <a:buClr>
                <a:schemeClr val="lt1"/>
              </a:buClr>
              <a:buSzPts val="1600"/>
              <a:buFont typeface="Aleo"/>
              <a:buChar char="●"/>
            </a:pPr>
            <a:r>
              <a:rPr lang="en-US" b="1" dirty="0">
                <a:solidFill>
                  <a:schemeClr val="lt1"/>
                </a:solidFill>
                <a:latin typeface="Aleo"/>
                <a:ea typeface="Aleo"/>
                <a:cs typeface="Aleo"/>
                <a:sym typeface="Aleo"/>
              </a:rPr>
              <a:t>Core Programming Elements</a:t>
            </a:r>
            <a:endParaRPr b="1" dirty="0">
              <a:solidFill>
                <a:schemeClr val="lt1"/>
              </a:solidFill>
              <a:latin typeface="Aleo"/>
              <a:ea typeface="Aleo"/>
              <a:cs typeface="Aleo"/>
              <a:sym typeface="Aleo"/>
            </a:endParaRPr>
          </a:p>
          <a:p>
            <a:pPr marL="1371600" marR="0" lvl="1" indent="-330200" algn="l" rtl="0">
              <a:spcBef>
                <a:spcPts val="0"/>
              </a:spcBef>
              <a:spcAft>
                <a:spcPts val="0"/>
              </a:spcAft>
              <a:buClr>
                <a:schemeClr val="lt1"/>
              </a:buClr>
              <a:buSzPts val="1600"/>
              <a:buFont typeface="Aleo"/>
              <a:buChar char="○"/>
            </a:pPr>
            <a:r>
              <a:rPr lang="en-US" sz="1600" b="1" dirty="0">
                <a:solidFill>
                  <a:schemeClr val="lt1"/>
                </a:solidFill>
                <a:latin typeface="Aleo"/>
                <a:ea typeface="Aleo"/>
                <a:cs typeface="Aleo"/>
                <a:sym typeface="Aleo"/>
              </a:rPr>
              <a:t>Grouping for supportive learning environment</a:t>
            </a:r>
            <a:endParaRPr sz="1600" b="1" dirty="0">
              <a:solidFill>
                <a:schemeClr val="lt1"/>
              </a:solidFill>
              <a:latin typeface="Aleo"/>
              <a:ea typeface="Aleo"/>
              <a:cs typeface="Aleo"/>
              <a:sym typeface="Aleo"/>
            </a:endParaRPr>
          </a:p>
          <a:p>
            <a:pPr marL="1828800" marR="0" lvl="2" indent="-330200" algn="l" rtl="0">
              <a:spcBef>
                <a:spcPts val="0"/>
              </a:spcBef>
              <a:spcAft>
                <a:spcPts val="0"/>
              </a:spcAft>
              <a:buClr>
                <a:schemeClr val="lt1"/>
              </a:buClr>
              <a:buSzPts val="1600"/>
              <a:buFont typeface="Aleo"/>
              <a:buChar char="■"/>
            </a:pPr>
            <a:r>
              <a:rPr lang="en-US" sz="1600" b="1" dirty="0">
                <a:solidFill>
                  <a:schemeClr val="lt1"/>
                </a:solidFill>
                <a:latin typeface="Aleo"/>
                <a:ea typeface="Aleo"/>
                <a:cs typeface="Aleo"/>
                <a:sym typeface="Aleo"/>
              </a:rPr>
              <a:t>Classrooms grouped by grade level and/or subject areas</a:t>
            </a:r>
            <a:endParaRPr sz="1600" b="1" dirty="0">
              <a:solidFill>
                <a:schemeClr val="lt1"/>
              </a:solidFill>
              <a:latin typeface="Aleo"/>
              <a:ea typeface="Aleo"/>
              <a:cs typeface="Aleo"/>
              <a:sym typeface="Aleo"/>
            </a:endParaRPr>
          </a:p>
          <a:p>
            <a:pPr marL="1828800" marR="0" lvl="2" indent="-330200" algn="l" rtl="0">
              <a:spcBef>
                <a:spcPts val="0"/>
              </a:spcBef>
              <a:spcAft>
                <a:spcPts val="0"/>
              </a:spcAft>
              <a:buClr>
                <a:schemeClr val="lt1"/>
              </a:buClr>
              <a:buSzPts val="1600"/>
              <a:buFont typeface="Aleo"/>
              <a:buChar char="■"/>
            </a:pPr>
            <a:r>
              <a:rPr lang="en-US" sz="1600" b="1" dirty="0">
                <a:solidFill>
                  <a:schemeClr val="lt1"/>
                </a:solidFill>
                <a:latin typeface="Aleo"/>
                <a:ea typeface="Aleo"/>
                <a:cs typeface="Aleo"/>
                <a:sym typeface="Aleo"/>
              </a:rPr>
              <a:t>Proximity of general education classrooms to special education and related services classrooms and small group rooms</a:t>
            </a:r>
            <a:endParaRPr sz="1600" b="1" dirty="0">
              <a:solidFill>
                <a:schemeClr val="lt1"/>
              </a:solidFill>
              <a:latin typeface="Aleo"/>
              <a:ea typeface="Aleo"/>
              <a:cs typeface="Aleo"/>
              <a:sym typeface="Aleo"/>
            </a:endParaRPr>
          </a:p>
          <a:p>
            <a:pPr marL="1371600" marR="0" lvl="1" indent="-330200" algn="l" rtl="0">
              <a:spcBef>
                <a:spcPts val="0"/>
              </a:spcBef>
              <a:spcAft>
                <a:spcPts val="0"/>
              </a:spcAft>
              <a:buClr>
                <a:schemeClr val="lt1"/>
              </a:buClr>
              <a:buSzPts val="1600"/>
              <a:buFont typeface="Aleo"/>
              <a:buChar char="○"/>
            </a:pPr>
            <a:r>
              <a:rPr lang="en-US" sz="1600" b="1" dirty="0">
                <a:solidFill>
                  <a:schemeClr val="lt1"/>
                </a:solidFill>
                <a:latin typeface="Aleo"/>
                <a:ea typeface="Aleo"/>
                <a:cs typeface="Aleo"/>
                <a:sym typeface="Aleo"/>
              </a:rPr>
              <a:t>Dedicated spaces for staff, students, and their collaboration</a:t>
            </a:r>
            <a:endParaRPr sz="1600" b="1" dirty="0">
              <a:solidFill>
                <a:schemeClr val="lt1"/>
              </a:solidFill>
              <a:latin typeface="Aleo"/>
              <a:ea typeface="Aleo"/>
              <a:cs typeface="Aleo"/>
              <a:sym typeface="Aleo"/>
            </a:endParaRPr>
          </a:p>
          <a:p>
            <a:pPr marL="1828800" marR="0" lvl="2" indent="-330200" algn="l" rtl="0">
              <a:spcBef>
                <a:spcPts val="0"/>
              </a:spcBef>
              <a:spcAft>
                <a:spcPts val="0"/>
              </a:spcAft>
              <a:buClr>
                <a:schemeClr val="lt1"/>
              </a:buClr>
              <a:buSzPts val="1600"/>
              <a:buFont typeface="Aleo"/>
              <a:buChar char="■"/>
            </a:pPr>
            <a:r>
              <a:rPr lang="en-US" sz="1600" b="1" dirty="0">
                <a:solidFill>
                  <a:schemeClr val="lt1"/>
                </a:solidFill>
                <a:latin typeface="Aleo"/>
                <a:ea typeface="Aleo"/>
                <a:cs typeface="Aleo"/>
                <a:sym typeface="Aleo"/>
              </a:rPr>
              <a:t>Labs (unspecified), STEAM Labs, Design Labs</a:t>
            </a:r>
            <a:endParaRPr sz="1600" b="1" dirty="0">
              <a:solidFill>
                <a:schemeClr val="lt1"/>
              </a:solidFill>
              <a:latin typeface="Aleo"/>
              <a:ea typeface="Aleo"/>
              <a:cs typeface="Aleo"/>
              <a:sym typeface="Aleo"/>
            </a:endParaRPr>
          </a:p>
          <a:p>
            <a:pPr marL="1828800" marR="0" lvl="2" indent="-330200" algn="l" rtl="0">
              <a:spcBef>
                <a:spcPts val="0"/>
              </a:spcBef>
              <a:spcAft>
                <a:spcPts val="0"/>
              </a:spcAft>
              <a:buClr>
                <a:schemeClr val="lt1"/>
              </a:buClr>
              <a:buSzPts val="1600"/>
              <a:buFont typeface="Aleo"/>
              <a:buChar char="■"/>
            </a:pPr>
            <a:r>
              <a:rPr lang="en-US" sz="1600" b="1" dirty="0">
                <a:solidFill>
                  <a:schemeClr val="lt1"/>
                </a:solidFill>
                <a:latin typeface="Aleo"/>
                <a:ea typeface="Aleo"/>
                <a:cs typeface="Aleo"/>
                <a:sym typeface="Aleo"/>
              </a:rPr>
              <a:t>Immersive Learning Centers</a:t>
            </a:r>
            <a:endParaRPr sz="1600" b="1" dirty="0">
              <a:solidFill>
                <a:schemeClr val="lt1"/>
              </a:solidFill>
              <a:latin typeface="Aleo"/>
              <a:ea typeface="Aleo"/>
              <a:cs typeface="Aleo"/>
              <a:sym typeface="Aleo"/>
            </a:endParaRPr>
          </a:p>
          <a:p>
            <a:pPr marL="1828800" marR="0" lvl="2" indent="-330200" algn="l" rtl="0">
              <a:spcBef>
                <a:spcPts val="0"/>
              </a:spcBef>
              <a:spcAft>
                <a:spcPts val="0"/>
              </a:spcAft>
              <a:buClr>
                <a:schemeClr val="lt1"/>
              </a:buClr>
              <a:buSzPts val="1600"/>
              <a:buFont typeface="Aleo"/>
              <a:buChar char="■"/>
            </a:pPr>
            <a:r>
              <a:rPr lang="en-US" sz="1600" b="1" dirty="0">
                <a:solidFill>
                  <a:schemeClr val="lt1"/>
                </a:solidFill>
                <a:latin typeface="Aleo"/>
                <a:ea typeface="Aleo"/>
                <a:cs typeface="Aleo"/>
                <a:sym typeface="Aleo"/>
              </a:rPr>
              <a:t>Library Media Centers, Gyms, Auditorium/Performing Arts/TV Studios</a:t>
            </a:r>
            <a:endParaRPr sz="1600" b="1" dirty="0">
              <a:solidFill>
                <a:schemeClr val="lt1"/>
              </a:solidFill>
              <a:latin typeface="Aleo"/>
              <a:ea typeface="Aleo"/>
              <a:cs typeface="Aleo"/>
              <a:sym typeface="Aleo"/>
            </a:endParaRPr>
          </a:p>
          <a:p>
            <a:pPr marL="1828800" marR="0" lvl="2" indent="-330200" algn="l" rtl="0">
              <a:spcBef>
                <a:spcPts val="0"/>
              </a:spcBef>
              <a:spcAft>
                <a:spcPts val="0"/>
              </a:spcAft>
              <a:buClr>
                <a:schemeClr val="lt1"/>
              </a:buClr>
              <a:buSzPts val="1600"/>
              <a:buFont typeface="Aleo"/>
              <a:buChar char="■"/>
            </a:pPr>
            <a:r>
              <a:rPr lang="en-US" sz="1600" b="1" dirty="0">
                <a:solidFill>
                  <a:schemeClr val="lt1"/>
                </a:solidFill>
                <a:latin typeface="Aleo"/>
                <a:ea typeface="Aleo"/>
                <a:cs typeface="Aleo"/>
                <a:sym typeface="Aleo"/>
              </a:rPr>
              <a:t>Calming/Sensory Rooms</a:t>
            </a:r>
            <a:endParaRPr sz="1600" b="1" dirty="0">
              <a:solidFill>
                <a:schemeClr val="lt1"/>
              </a:solidFill>
              <a:latin typeface="Aleo"/>
              <a:ea typeface="Aleo"/>
              <a:cs typeface="Aleo"/>
              <a:sym typeface="Aleo"/>
            </a:endParaRPr>
          </a:p>
          <a:p>
            <a:pPr marL="1371600" marR="0" lvl="1" indent="-330200" algn="l" rtl="0">
              <a:spcBef>
                <a:spcPts val="0"/>
              </a:spcBef>
              <a:spcAft>
                <a:spcPts val="0"/>
              </a:spcAft>
              <a:buClr>
                <a:schemeClr val="lt1"/>
              </a:buClr>
              <a:buSzPts val="1600"/>
              <a:buFont typeface="Aleo"/>
              <a:buChar char="○"/>
            </a:pPr>
            <a:r>
              <a:rPr lang="en-US" sz="1600" b="1" dirty="0">
                <a:solidFill>
                  <a:schemeClr val="lt1"/>
                </a:solidFill>
                <a:latin typeface="Aleo"/>
                <a:ea typeface="Aleo"/>
                <a:cs typeface="Aleo"/>
                <a:sym typeface="Aleo"/>
              </a:rPr>
              <a:t>Additional Programming Elements</a:t>
            </a:r>
            <a:endParaRPr sz="1600" b="1" dirty="0">
              <a:solidFill>
                <a:schemeClr val="lt1"/>
              </a:solidFill>
              <a:latin typeface="Aleo"/>
              <a:ea typeface="Aleo"/>
              <a:cs typeface="Aleo"/>
              <a:sym typeface="Aleo"/>
            </a:endParaRPr>
          </a:p>
          <a:p>
            <a:pPr marL="1828800" marR="0" lvl="2" indent="-330200" algn="l" rtl="0">
              <a:spcBef>
                <a:spcPts val="0"/>
              </a:spcBef>
              <a:spcAft>
                <a:spcPts val="0"/>
              </a:spcAft>
              <a:buClr>
                <a:schemeClr val="lt1"/>
              </a:buClr>
              <a:buSzPts val="1600"/>
              <a:buFont typeface="Aleo"/>
              <a:buChar char="■"/>
            </a:pPr>
            <a:r>
              <a:rPr lang="en-US" sz="1600" b="1" dirty="0">
                <a:solidFill>
                  <a:schemeClr val="lt1"/>
                </a:solidFill>
                <a:latin typeface="Aleo"/>
                <a:ea typeface="Aleo"/>
                <a:cs typeface="Aleo"/>
                <a:sym typeface="Aleo"/>
              </a:rPr>
              <a:t>Small class sizes </a:t>
            </a:r>
            <a:endParaRPr lang="en-US" sz="1600" b="1" dirty="0">
              <a:solidFill>
                <a:srgbClr val="FF0000"/>
              </a:solidFill>
              <a:highlight>
                <a:srgbClr val="FFFF00"/>
              </a:highlight>
              <a:latin typeface="Aleo"/>
              <a:ea typeface="Aleo"/>
              <a:cs typeface="Aleo"/>
              <a:sym typeface="Aleo"/>
            </a:endParaRPr>
          </a:p>
          <a:p>
            <a:pPr marL="1828800" marR="0" lvl="2" indent="-330200" algn="l" rtl="0">
              <a:spcBef>
                <a:spcPts val="0"/>
              </a:spcBef>
              <a:spcAft>
                <a:spcPts val="0"/>
              </a:spcAft>
              <a:buClr>
                <a:schemeClr val="lt1"/>
              </a:buClr>
              <a:buSzPts val="1600"/>
              <a:buFont typeface="Aleo"/>
              <a:buChar char="■"/>
            </a:pPr>
            <a:r>
              <a:rPr lang="en-US" sz="1600" b="1" dirty="0">
                <a:solidFill>
                  <a:schemeClr val="lt1"/>
                </a:solidFill>
                <a:latin typeface="Aleo"/>
                <a:ea typeface="Aleo"/>
                <a:cs typeface="Aleo"/>
                <a:sym typeface="Aleo"/>
              </a:rPr>
              <a:t>Inclusive Playgrounds</a:t>
            </a:r>
            <a:endParaRPr sz="1600" b="1" dirty="0">
              <a:solidFill>
                <a:schemeClr val="lt1"/>
              </a:solidFill>
              <a:latin typeface="Aleo"/>
              <a:ea typeface="Aleo"/>
              <a:cs typeface="Aleo"/>
              <a:sym typeface="Aleo"/>
            </a:endParaRPr>
          </a:p>
          <a:p>
            <a:pPr marL="1828800" marR="0" lvl="2" indent="-330200" algn="l" rtl="0">
              <a:spcBef>
                <a:spcPts val="0"/>
              </a:spcBef>
              <a:spcAft>
                <a:spcPts val="0"/>
              </a:spcAft>
              <a:buClr>
                <a:schemeClr val="lt1"/>
              </a:buClr>
              <a:buSzPts val="1600"/>
              <a:buFont typeface="Aleo"/>
              <a:buChar char="■"/>
            </a:pPr>
            <a:r>
              <a:rPr lang="en-US" sz="1600" b="1" dirty="0">
                <a:solidFill>
                  <a:schemeClr val="lt1"/>
                </a:solidFill>
                <a:latin typeface="Aleo"/>
                <a:ea typeface="Aleo"/>
                <a:cs typeface="Aleo"/>
                <a:sym typeface="Aleo"/>
              </a:rPr>
              <a:t>Small group rooms for support services</a:t>
            </a:r>
            <a:endParaRPr sz="1600" b="1" dirty="0">
              <a:solidFill>
                <a:schemeClr val="lt1"/>
              </a:solidFill>
              <a:latin typeface="Aleo"/>
              <a:ea typeface="Aleo"/>
              <a:cs typeface="Aleo"/>
              <a:sym typeface="Aleo"/>
            </a:endParaRPr>
          </a:p>
          <a:p>
            <a:pPr marL="1828800" marR="0" lvl="2" indent="-330200" algn="l" rtl="0">
              <a:spcBef>
                <a:spcPts val="0"/>
              </a:spcBef>
              <a:spcAft>
                <a:spcPts val="0"/>
              </a:spcAft>
              <a:buClr>
                <a:schemeClr val="lt1"/>
              </a:buClr>
              <a:buSzPts val="1600"/>
              <a:buFont typeface="Aleo"/>
              <a:buChar char="■"/>
            </a:pPr>
            <a:r>
              <a:rPr lang="en-US" sz="1600" b="1" dirty="0">
                <a:solidFill>
                  <a:schemeClr val="lt1"/>
                </a:solidFill>
                <a:latin typeface="Aleo"/>
                <a:ea typeface="Aleo"/>
                <a:cs typeface="Aleo"/>
                <a:sym typeface="Aleo"/>
              </a:rPr>
              <a:t>Multipurpose outdoor spaces for learning</a:t>
            </a:r>
            <a:endParaRPr sz="1600" b="1" dirty="0">
              <a:solidFill>
                <a:schemeClr val="lt1"/>
              </a:solidFill>
              <a:latin typeface="Aleo"/>
              <a:ea typeface="Aleo"/>
              <a:cs typeface="Aleo"/>
              <a:sym typeface="Aleo"/>
            </a:endParaRPr>
          </a:p>
          <a:p>
            <a:pPr marL="457200" marR="0" lvl="0" indent="-355600" algn="l" rtl="0">
              <a:spcBef>
                <a:spcPts val="0"/>
              </a:spcBef>
              <a:spcAft>
                <a:spcPts val="0"/>
              </a:spcAft>
              <a:buClr>
                <a:schemeClr val="dk1"/>
              </a:buClr>
              <a:buSzPts val="1600"/>
              <a:buFont typeface="Noto Sans Symbols"/>
              <a:buNone/>
            </a:pPr>
            <a:endParaRPr sz="1600" b="1" dirty="0">
              <a:solidFill>
                <a:schemeClr val="lt1"/>
              </a:solidFill>
              <a:latin typeface="Aleo"/>
              <a:ea typeface="Aleo"/>
              <a:cs typeface="Aleo"/>
              <a:sym typeface="Aleo"/>
            </a:endParaRPr>
          </a:p>
          <a:p>
            <a:pPr marL="457200" marR="0" lvl="0" indent="-355600" algn="l" rtl="0">
              <a:spcBef>
                <a:spcPts val="600"/>
              </a:spcBef>
              <a:spcAft>
                <a:spcPts val="0"/>
              </a:spcAft>
              <a:buClr>
                <a:schemeClr val="dk1"/>
              </a:buClr>
              <a:buSzPts val="1600"/>
              <a:buFont typeface="Noto Sans Symbols"/>
              <a:buNone/>
            </a:pPr>
            <a:endParaRPr sz="1600" b="1" dirty="0">
              <a:solidFill>
                <a:schemeClr val="lt1"/>
              </a:solidFill>
              <a:latin typeface="Aleo"/>
              <a:ea typeface="Aleo"/>
              <a:cs typeface="Aleo"/>
              <a:sym typeface="Aleo"/>
            </a:endParaRPr>
          </a:p>
        </p:txBody>
      </p:sp>
    </p:spTree>
    <p:extLst>
      <p:ext uri="{BB962C8B-B14F-4D97-AF65-F5344CB8AC3E}">
        <p14:creationId xmlns:p14="http://schemas.microsoft.com/office/powerpoint/2010/main" val="87629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D7EAFEC-9B85-46E6-8508-066C27D8FD93}"/>
              </a:ext>
            </a:extLst>
          </p:cNvPr>
          <p:cNvSpPr txBox="1"/>
          <p:nvPr/>
        </p:nvSpPr>
        <p:spPr>
          <a:xfrm>
            <a:off x="504825" y="1246715"/>
            <a:ext cx="11422132" cy="661720"/>
          </a:xfrm>
          <a:prstGeom prst="rect">
            <a:avLst/>
          </a:prstGeom>
          <a:noFill/>
        </p:spPr>
        <p:txBody>
          <a:bodyPr wrap="square" rtlCol="0">
            <a:spAutoFit/>
          </a:bodyPr>
          <a:lstStyle/>
          <a:p>
            <a:pPr marL="457200" indent="-457200">
              <a:spcAft>
                <a:spcPts val="600"/>
              </a:spcAft>
              <a:buFont typeface="Wingdings" panose="05000000000000000000" pitchFamily="2" charset="2"/>
              <a:buChar char="Ø"/>
            </a:pPr>
            <a:endParaRPr lang="en-US" sz="1600" b="1" dirty="0">
              <a:solidFill>
                <a:schemeClr val="bg1"/>
              </a:solidFill>
              <a:latin typeface="Aleo" panose="020F0302020204030203"/>
            </a:endParaRPr>
          </a:p>
          <a:p>
            <a:pPr marL="457200" indent="-457200">
              <a:spcAft>
                <a:spcPts val="600"/>
              </a:spcAft>
              <a:buFont typeface="Wingdings" panose="05000000000000000000" pitchFamily="2" charset="2"/>
              <a:buChar char="Ø"/>
            </a:pPr>
            <a:endParaRPr lang="en-US" sz="1600" b="1" dirty="0">
              <a:solidFill>
                <a:schemeClr val="bg1"/>
              </a:solidFill>
              <a:latin typeface="Aleo" panose="020F0302020204030203"/>
            </a:endParaRPr>
          </a:p>
        </p:txBody>
      </p:sp>
      <p:sp>
        <p:nvSpPr>
          <p:cNvPr id="4" name="TextBox 3">
            <a:extLst>
              <a:ext uri="{FF2B5EF4-FFF2-40B4-BE49-F238E27FC236}">
                <a16:creationId xmlns:a16="http://schemas.microsoft.com/office/drawing/2014/main" id="{16FD0B63-8FF0-4868-73A6-1C148E62C39E}"/>
              </a:ext>
            </a:extLst>
          </p:cNvPr>
          <p:cNvSpPr txBox="1"/>
          <p:nvPr/>
        </p:nvSpPr>
        <p:spPr>
          <a:xfrm>
            <a:off x="504825" y="934437"/>
            <a:ext cx="11009513" cy="3616375"/>
          </a:xfrm>
          <a:prstGeom prst="rect">
            <a:avLst/>
          </a:prstGeom>
          <a:noFill/>
        </p:spPr>
        <p:txBody>
          <a:bodyPr wrap="square" rtlCol="0">
            <a:spAutoFit/>
          </a:bodyPr>
          <a:lstStyle/>
          <a:p>
            <a:pPr>
              <a:spcAft>
                <a:spcPts val="600"/>
              </a:spcAft>
            </a:pPr>
            <a:r>
              <a:rPr lang="en-US" sz="2400" b="1" dirty="0">
                <a:solidFill>
                  <a:schemeClr val="bg1"/>
                </a:solidFill>
                <a:latin typeface="Aleo" panose="020F0302020204030203"/>
              </a:rPr>
              <a:t>Functional Capacity of Existing Schools</a:t>
            </a:r>
          </a:p>
          <a:p>
            <a:pPr marL="342900" indent="-342900">
              <a:buFont typeface="Wingdings" panose="05000000000000000000" pitchFamily="2" charset="2"/>
              <a:buChar char="Ø"/>
            </a:pPr>
            <a:r>
              <a:rPr lang="en-US" sz="2000" b="1" dirty="0">
                <a:solidFill>
                  <a:schemeClr val="bg1"/>
                </a:solidFill>
                <a:latin typeface="Aleo" panose="020F0302020204030203"/>
              </a:rPr>
              <a:t>The functional capacity of a school is the number of students that a school can  accommodate based on the needs of the school in compliance with their practice and Educational Specifications.</a:t>
            </a:r>
          </a:p>
          <a:p>
            <a:pPr marL="342900" indent="-342900">
              <a:buFont typeface="Wingdings" panose="05000000000000000000" pitchFamily="2" charset="2"/>
              <a:buChar char="Ø"/>
            </a:pPr>
            <a:r>
              <a:rPr lang="en-US" sz="2000" b="1" dirty="0">
                <a:solidFill>
                  <a:schemeClr val="bg1"/>
                </a:solidFill>
                <a:latin typeface="Aleo" panose="020F0302020204030203"/>
              </a:rPr>
              <a:t>The capacity is calculated based on the number of available Classrooms and Kindergarten Rooms.</a:t>
            </a:r>
          </a:p>
          <a:p>
            <a:pPr marL="342900" indent="-342900">
              <a:buFont typeface="Wingdings" panose="05000000000000000000" pitchFamily="2" charset="2"/>
              <a:buChar char="Ø"/>
            </a:pPr>
            <a:r>
              <a:rPr lang="en-US" sz="2000" b="1" dirty="0">
                <a:solidFill>
                  <a:schemeClr val="bg1"/>
                </a:solidFill>
                <a:latin typeface="Aleo" panose="020F0302020204030203"/>
              </a:rPr>
              <a:t>Capacity is calculated based on the number of students per room as follows:</a:t>
            </a:r>
          </a:p>
          <a:p>
            <a:pPr marL="914400" indent="-342900">
              <a:buFont typeface="Wingdings" panose="05000000000000000000" pitchFamily="2" charset="2"/>
              <a:buChar char="§"/>
            </a:pPr>
            <a:r>
              <a:rPr lang="en-US" sz="2000" b="1" dirty="0">
                <a:solidFill>
                  <a:schemeClr val="bg1"/>
                </a:solidFill>
                <a:latin typeface="Aleo" panose="020F0302020204030203"/>
              </a:rPr>
              <a:t>Kindergarten through 2</a:t>
            </a:r>
            <a:r>
              <a:rPr lang="en-US" sz="2000" b="1" baseline="30000" dirty="0">
                <a:solidFill>
                  <a:schemeClr val="bg1"/>
                </a:solidFill>
                <a:latin typeface="Aleo" panose="020F0302020204030203"/>
              </a:rPr>
              <a:t>nd</a:t>
            </a:r>
            <a:r>
              <a:rPr lang="en-US" sz="2000" b="1" dirty="0">
                <a:solidFill>
                  <a:schemeClr val="bg1"/>
                </a:solidFill>
                <a:latin typeface="Aleo" panose="020F0302020204030203"/>
              </a:rPr>
              <a:t> Grades – 20 Students</a:t>
            </a:r>
          </a:p>
          <a:p>
            <a:pPr marL="914400" indent="-342900">
              <a:buFont typeface="Wingdings" panose="05000000000000000000" pitchFamily="2" charset="2"/>
              <a:buChar char="§"/>
            </a:pPr>
            <a:r>
              <a:rPr lang="en-US" sz="2000" b="1" dirty="0">
                <a:solidFill>
                  <a:schemeClr val="bg1"/>
                </a:solidFill>
                <a:latin typeface="Aleo" panose="020F0302020204030203"/>
              </a:rPr>
              <a:t>3</a:t>
            </a:r>
            <a:r>
              <a:rPr lang="en-US" sz="2000" b="1" baseline="30000" dirty="0">
                <a:solidFill>
                  <a:schemeClr val="bg1"/>
                </a:solidFill>
                <a:latin typeface="Aleo" panose="020F0302020204030203"/>
              </a:rPr>
              <a:t>rd</a:t>
            </a:r>
            <a:r>
              <a:rPr lang="en-US" sz="2000" b="1" dirty="0">
                <a:solidFill>
                  <a:schemeClr val="bg1"/>
                </a:solidFill>
                <a:latin typeface="Aleo" panose="020F0302020204030203"/>
              </a:rPr>
              <a:t> and 4</a:t>
            </a:r>
            <a:r>
              <a:rPr lang="en-US" sz="2000" b="1" baseline="30000" dirty="0">
                <a:solidFill>
                  <a:schemeClr val="bg1"/>
                </a:solidFill>
                <a:latin typeface="Aleo" panose="020F0302020204030203"/>
              </a:rPr>
              <a:t>th</a:t>
            </a:r>
            <a:r>
              <a:rPr lang="en-US" sz="2000" b="1" dirty="0">
                <a:solidFill>
                  <a:schemeClr val="bg1"/>
                </a:solidFill>
                <a:latin typeface="Aleo" panose="020F0302020204030203"/>
              </a:rPr>
              <a:t> Grades – 23 students</a:t>
            </a:r>
          </a:p>
          <a:p>
            <a:pPr marL="342900" indent="-342900">
              <a:buFont typeface="Wingdings" panose="05000000000000000000" pitchFamily="2" charset="2"/>
              <a:buChar char="Ø"/>
            </a:pPr>
            <a:r>
              <a:rPr lang="en-US" sz="2000" b="1" dirty="0">
                <a:solidFill>
                  <a:schemeClr val="bg1"/>
                </a:solidFill>
                <a:latin typeface="Aleo" panose="020F0302020204030203"/>
              </a:rPr>
              <a:t>Special Education, Common Core, &amp; Support spaces such as the arts (Art, Music, STEAM, etc.) are not included in the calculation of the Functional Capacity.</a:t>
            </a:r>
          </a:p>
        </p:txBody>
      </p:sp>
      <p:sp>
        <p:nvSpPr>
          <p:cNvPr id="7" name="TextBox 6">
            <a:extLst>
              <a:ext uri="{FF2B5EF4-FFF2-40B4-BE49-F238E27FC236}">
                <a16:creationId xmlns:a16="http://schemas.microsoft.com/office/drawing/2014/main" id="{506D56E3-1D68-4CB3-9518-7953322FE867}"/>
              </a:ext>
            </a:extLst>
          </p:cNvPr>
          <p:cNvSpPr txBox="1"/>
          <p:nvPr/>
        </p:nvSpPr>
        <p:spPr>
          <a:xfrm>
            <a:off x="984795" y="153378"/>
            <a:ext cx="10050902" cy="584775"/>
          </a:xfrm>
          <a:prstGeom prst="rect">
            <a:avLst/>
          </a:prstGeom>
          <a:noFill/>
        </p:spPr>
        <p:txBody>
          <a:bodyPr wrap="square" rtlCol="0">
            <a:spAutoFit/>
          </a:bodyPr>
          <a:lstStyle/>
          <a:p>
            <a:r>
              <a:rPr lang="en-US" sz="3200" b="1" dirty="0">
                <a:solidFill>
                  <a:schemeClr val="bg1"/>
                </a:solidFill>
                <a:latin typeface="Aleo" panose="020F0302020204030203" pitchFamily="34" charset="0"/>
              </a:rPr>
              <a:t>Elementary School Program of Scheduled Area</a:t>
            </a:r>
          </a:p>
        </p:txBody>
      </p:sp>
      <p:pic>
        <p:nvPicPr>
          <p:cNvPr id="2" name="Picture 2">
            <a:extLst>
              <a:ext uri="{FF2B5EF4-FFF2-40B4-BE49-F238E27FC236}">
                <a16:creationId xmlns:a16="http://schemas.microsoft.com/office/drawing/2014/main" id="{567D76A8-02B5-BC33-5E1B-6EF76C891D79}"/>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0" y="22072"/>
            <a:ext cx="878889" cy="87888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2C0A69FC-4607-9DCA-89E4-A5D4FD164A2B}"/>
              </a:ext>
            </a:extLst>
          </p:cNvPr>
          <p:cNvSpPr>
            <a:spLocks noGrp="1"/>
          </p:cNvSpPr>
          <p:nvPr>
            <p:ph type="sldNum" sz="quarter" idx="12"/>
          </p:nvPr>
        </p:nvSpPr>
        <p:spPr/>
        <p:txBody>
          <a:bodyPr/>
          <a:lstStyle/>
          <a:p>
            <a:fld id="{E3470968-0CAD-4FEF-9D5B-7403C86CF7CC}" type="slidenum">
              <a:rPr lang="en-US" smtClean="0"/>
              <a:pPr/>
              <a:t>9</a:t>
            </a:fld>
            <a:endParaRPr lang="en-US" dirty="0"/>
          </a:p>
        </p:txBody>
      </p:sp>
      <p:sp>
        <p:nvSpPr>
          <p:cNvPr id="3" name="TextBox 2">
            <a:extLst>
              <a:ext uri="{FF2B5EF4-FFF2-40B4-BE49-F238E27FC236}">
                <a16:creationId xmlns:a16="http://schemas.microsoft.com/office/drawing/2014/main" id="{2AD6FDC8-97F5-1567-9178-B0B8615E4C65}"/>
              </a:ext>
            </a:extLst>
          </p:cNvPr>
          <p:cNvSpPr txBox="1"/>
          <p:nvPr/>
        </p:nvSpPr>
        <p:spPr>
          <a:xfrm>
            <a:off x="504825" y="4584288"/>
            <a:ext cx="11009513" cy="1769715"/>
          </a:xfrm>
          <a:prstGeom prst="rect">
            <a:avLst/>
          </a:prstGeom>
          <a:noFill/>
        </p:spPr>
        <p:txBody>
          <a:bodyPr wrap="square" rtlCol="0">
            <a:spAutoFit/>
          </a:bodyPr>
          <a:lstStyle/>
          <a:p>
            <a:pPr>
              <a:spcAft>
                <a:spcPts val="600"/>
              </a:spcAft>
            </a:pPr>
            <a:r>
              <a:rPr lang="en-US" sz="2400" b="1" dirty="0">
                <a:solidFill>
                  <a:schemeClr val="bg1"/>
                </a:solidFill>
                <a:latin typeface="Aleo" panose="020F0302020204030203"/>
              </a:rPr>
              <a:t>Temporary Capacity for Curricular Needs</a:t>
            </a:r>
          </a:p>
          <a:p>
            <a:pPr marL="342900" indent="-342900">
              <a:buFont typeface="Wingdings" panose="05000000000000000000" pitchFamily="2" charset="2"/>
              <a:buChar char="Ø"/>
            </a:pPr>
            <a:r>
              <a:rPr lang="en-US" sz="2000" b="1" dirty="0">
                <a:solidFill>
                  <a:schemeClr val="bg1"/>
                </a:solidFill>
                <a:latin typeface="Aleo" panose="020F0302020204030203"/>
              </a:rPr>
              <a:t>There are existing spaces within each school that are currently utilized for other program needs.</a:t>
            </a:r>
          </a:p>
          <a:p>
            <a:pPr marL="342900" indent="-342900">
              <a:buFont typeface="Wingdings" panose="05000000000000000000" pitchFamily="2" charset="2"/>
              <a:buChar char="Ø"/>
            </a:pPr>
            <a:r>
              <a:rPr lang="en-US" sz="2000" b="1" dirty="0">
                <a:solidFill>
                  <a:schemeClr val="bg1"/>
                </a:solidFill>
                <a:latin typeface="Aleo" panose="020F0302020204030203"/>
              </a:rPr>
              <a:t>These spaces may be utilized for increased enrollment on a temporary basis.</a:t>
            </a:r>
          </a:p>
          <a:p>
            <a:pPr marL="342900" indent="-342900">
              <a:buFont typeface="Wingdings" panose="05000000000000000000" pitchFamily="2" charset="2"/>
              <a:buChar char="Ø"/>
            </a:pPr>
            <a:r>
              <a:rPr lang="en-US" sz="2000" b="1" dirty="0">
                <a:solidFill>
                  <a:schemeClr val="bg1"/>
                </a:solidFill>
                <a:latin typeface="Aleo" panose="020F0302020204030203"/>
              </a:rPr>
              <a:t>Other programs may be impacted when utilizing these spaces.</a:t>
            </a:r>
          </a:p>
        </p:txBody>
      </p:sp>
    </p:spTree>
    <p:extLst>
      <p:ext uri="{BB962C8B-B14F-4D97-AF65-F5344CB8AC3E}">
        <p14:creationId xmlns:p14="http://schemas.microsoft.com/office/powerpoint/2010/main" val="55701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11617</TotalTime>
  <Words>1948</Words>
  <Application>Microsoft Office PowerPoint</Application>
  <PresentationFormat>Widescreen</PresentationFormat>
  <Paragraphs>227</Paragraphs>
  <Slides>24</Slides>
  <Notes>24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24</vt:i4>
      </vt:variant>
    </vt:vector>
  </HeadingPairs>
  <TitlesOfParts>
    <vt:vector size="34" baseType="lpstr">
      <vt:lpstr>Aleo</vt:lpstr>
      <vt:lpstr>Arial</vt:lpstr>
      <vt:lpstr>Calibri</vt:lpstr>
      <vt:lpstr>Calibri Light</vt:lpstr>
      <vt:lpstr>Noto Sans Symbols</vt:lpstr>
      <vt:lpstr>Wingdings</vt:lpstr>
      <vt:lpstr>Custom Design</vt:lpstr>
      <vt:lpstr>3_Custom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Tonya L. Barbato</dc:creator>
  <cp:lastModifiedBy>Stuart Whiteleather</cp:lastModifiedBy>
  <cp:revision>231</cp:revision>
  <cp:lastPrinted>2024-08-13T14:03:17Z</cp:lastPrinted>
  <dcterms:created xsi:type="dcterms:W3CDTF">2021-01-05T17:35:08Z</dcterms:created>
  <dcterms:modified xsi:type="dcterms:W3CDTF">2024-08-13T20:33:27Z</dcterms:modified>
</cp:coreProperties>
</file>